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CC7E0CC-02CD-4340-AB05-79FDBF7C87D2}">
  <a:tblStyle styleId="{8CC7E0CC-02CD-4340-AB05-79FDBF7C87D2}" styleName="Table_0">
    <a:wholeTbl>
      <a:tcTxStyle b="off" i="off">
        <a:font>
          <a:latin typeface="Calibri"/>
          <a:ea typeface="Calibri"/>
          <a:cs typeface="Calibri"/>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Calibri"/>
          <a:ea typeface="Calibri"/>
          <a:cs typeface="Calibri"/>
        </a:font>
        <a:srgbClr val="FFFFFF"/>
      </a:tcTxStyle>
      <a:tcStyle>
        <a:fill>
          <a:solidFill>
            <a:srgbClr val="5B9BD5"/>
          </a:solidFill>
        </a:fill>
      </a:tcStyle>
    </a:lastCol>
    <a:firstCol>
      <a:tcTxStyle b="on" i="off">
        <a:font>
          <a:latin typeface="Calibri"/>
          <a:ea typeface="Calibri"/>
          <a:cs typeface="Calibri"/>
        </a:font>
        <a:srgbClr val="FFFFFF"/>
      </a:tcTxStyle>
      <a:tcStyle>
        <a:fill>
          <a:solidFill>
            <a:srgbClr val="5B9BD5"/>
          </a:solidFill>
        </a:fill>
      </a:tcStyle>
    </a:firstCol>
    <a:lastRow>
      <a:tcTxStyle b="on" i="off">
        <a:font>
          <a:latin typeface="Calibri"/>
          <a:ea typeface="Calibri"/>
          <a:cs typeface="Calibri"/>
        </a:font>
        <a:srgbClr val="FFFFFF"/>
      </a:tcTxStyle>
      <a:tcStyle>
        <a:tcBdr>
          <a:top>
            <a:ln cap="flat" cmpd="sng" w="38100">
              <a:solidFill>
                <a:srgbClr val="FFFFFF"/>
              </a:solidFill>
              <a:prstDash val="solid"/>
              <a:round/>
              <a:headEnd len="sm" w="sm" type="none"/>
              <a:tailEnd len="sm" w="sm" type="none"/>
            </a:ln>
          </a:top>
        </a:tcBdr>
        <a:fill>
          <a:solidFill>
            <a:srgbClr val="5B9BD5"/>
          </a:solidFill>
        </a:fill>
      </a:tcStyle>
    </a:lastRow>
    <a:seCell>
      <a:tcTxStyle/>
    </a:seCell>
    <a:swCell>
      <a:tcTxStyle/>
    </a:swCell>
    <a:firstRow>
      <a:tcTxStyle b="on" i="off">
        <a:font>
          <a:latin typeface="Calibri"/>
          <a:ea typeface="Calibri"/>
          <a:cs typeface="Calibri"/>
        </a:font>
        <a:srgbClr val="FFFFFF"/>
      </a:tcTxStyle>
      <a:tcStyle>
        <a:tcBdr>
          <a:bottom>
            <a:ln cap="flat" cmpd="sng" w="38100">
              <a:solidFill>
                <a:srgbClr val="FFFFFF"/>
              </a:solidFill>
              <a:prstDash val="solid"/>
              <a:round/>
              <a:headEnd len="sm" w="sm" type="none"/>
              <a:tailEnd len="sm" w="sm" type="none"/>
            </a:ln>
          </a:bottom>
        </a:tcBdr>
        <a:fill>
          <a:solidFill>
            <a:srgbClr val="5B9BD5"/>
          </a:solidFill>
        </a:fill>
      </a:tcStyle>
    </a:firstRow>
    <a:neCell>
      <a:tcTxStyle/>
    </a:neCell>
    <a:nwCell>
      <a:tcTxStyle/>
    </a:nwCell>
  </a:tblStyle>
  <a:tblStyle styleId="{AD250B76-B848-4C0A-821A-1C2903D845DD}"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3cffc105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3cffc105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36b79027a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36b79027a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36b79027a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36b79027a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36b79027a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36b79027a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36b79027a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36b79027a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36b79027a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36b79027a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36b79027ac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36b79027ac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36b79027ac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36b79027ac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36b79027ac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36b79027ac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36b79027ac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36b79027ac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36b79027ac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36b79027ac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3cffc10532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3cffc10532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36b79027ac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36b79027ac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36b79027ac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36b79027ac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36b79027ac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36b79027ac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36b79027ac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36b79027ac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36b79027a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36b79027a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3cffc10532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3cffc10532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3cffc10532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3cffc10532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36b79027a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36b79027a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36b79027a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36b79027a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36b79027a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36b79027a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36b79027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36b79027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 Id="rId4" Type="http://schemas.openxmlformats.org/officeDocument/2006/relationships/image" Target="../media/image8.png"/><Relationship Id="rId11" Type="http://schemas.openxmlformats.org/officeDocument/2006/relationships/image" Target="../media/image4.png"/><Relationship Id="rId10" Type="http://schemas.openxmlformats.org/officeDocument/2006/relationships/image" Target="../media/image6.png"/><Relationship Id="rId9"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7.png"/><Relationship Id="rId7" Type="http://schemas.openxmlformats.org/officeDocument/2006/relationships/image" Target="../media/image5.png"/><Relationship Id="rId8"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jp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jpg"/><Relationship Id="rId4" Type="http://schemas.openxmlformats.org/officeDocument/2006/relationships/image" Target="../media/image22.png"/><Relationship Id="rId5"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jpg"/><Relationship Id="rId4" Type="http://schemas.openxmlformats.org/officeDocument/2006/relationships/image" Target="../media/image9.png"/><Relationship Id="rId5"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jpg"/><Relationship Id="rId4" Type="http://schemas.openxmlformats.org/officeDocument/2006/relationships/image" Target="../media/image18.png"/><Relationship Id="rId5"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jpg"/><Relationship Id="rId4" Type="http://schemas.openxmlformats.org/officeDocument/2006/relationships/image" Target="../media/image13.png"/><Relationship Id="rId5"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jpg"/><Relationship Id="rId4" Type="http://schemas.openxmlformats.org/officeDocument/2006/relationships/image" Target="../media/image17.png"/><Relationship Id="rId5"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jpg"/><Relationship Id="rId4" Type="http://schemas.openxmlformats.org/officeDocument/2006/relationships/image" Target="../media/image19.png"/><Relationship Id="rId5"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jpg"/><Relationship Id="rId4" Type="http://schemas.openxmlformats.org/officeDocument/2006/relationships/image" Target="../media/image20.png"/><Relationship Id="rId5"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jp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jpg"/><Relationship Id="rId4" Type="http://schemas.openxmlformats.org/officeDocument/2006/relationships/image" Target="../media/image16.jpg"/><Relationship Id="rId5" Type="http://schemas.openxmlformats.org/officeDocument/2006/relationships/hyperlink" Target="https://validator.w3.org" TargetMode="External"/><Relationship Id="rId6"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1.jp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jpg"/><Relationship Id="rId4" Type="http://schemas.openxmlformats.org/officeDocument/2006/relationships/image" Target="../media/image14.jpg"/><Relationship Id="rId5" Type="http://schemas.openxmlformats.org/officeDocument/2006/relationships/hyperlink" Target="https://docs.google.com/spreadsheets/d/17cC2xJlT23iCHpxcf6q5yUUok-dihYsK/edit#gid=2146176266" TargetMode="External"/><Relationship Id="rId6"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jpg"/><Relationship Id="rId4" Type="http://schemas.openxmlformats.org/officeDocument/2006/relationships/hyperlink" Target="https://nibbler.insites.com" TargetMode="External"/><Relationship Id="rId5" Type="http://schemas.openxmlformats.org/officeDocument/2006/relationships/image" Target="../media/image15.jpg"/><Relationship Id="rId6"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jp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jp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1.jpg"/><Relationship Id="rId4" Type="http://schemas.openxmlformats.org/officeDocument/2006/relationships/hyperlink" Target="https://docs.google.com/document/d/1uBt1UfhSWGL4-xomTuIUlb0KE2Z-xuH__SICuxJ3Dbo/edit" TargetMode="External"/><Relationship Id="rId10" Type="http://schemas.openxmlformats.org/officeDocument/2006/relationships/image" Target="../media/image9.png"/><Relationship Id="rId9" Type="http://schemas.openxmlformats.org/officeDocument/2006/relationships/hyperlink" Target="https://eventbuzz.atlassian.net/jira/software/projects/EVENT/boards/1/backlog" TargetMode="External"/><Relationship Id="rId5" Type="http://schemas.openxmlformats.org/officeDocument/2006/relationships/hyperlink" Target="https://docs.google.com/document/d/1p89eiN2HBjH2Vn3gchHAH3bQETyhKcoR16k66C713f4/edit" TargetMode="External"/><Relationship Id="rId6" Type="http://schemas.openxmlformats.org/officeDocument/2006/relationships/hyperlink" Target="https://docs.google.com/document/d/1p89eiN2HBjH2Vn3gchHAH3bQETyhKcoR16k66C713f4/edit" TargetMode="External"/><Relationship Id="rId7" Type="http://schemas.openxmlformats.org/officeDocument/2006/relationships/hyperlink" Target="https://docs.google.com/document/d/1JyS7L_kNRDXc_mipNAr4J6-X9WyA8dcoL3CvZ2WHAgI/edit" TargetMode="External"/><Relationship Id="rId8" Type="http://schemas.openxmlformats.org/officeDocument/2006/relationships/hyperlink" Target="https://docs.google.com/spreadsheets/d/1cYZ3kWWKrcV5rG2NasJEOve1SWltXmZ2nOKNqbY4W_4/edit#gid=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1.jp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1.jp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1.jp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1.jp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1.jp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jp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idx="1" type="subTitle"/>
          </p:nvPr>
        </p:nvSpPr>
        <p:spPr>
          <a:xfrm>
            <a:off x="1902300" y="734650"/>
            <a:ext cx="5339400" cy="1744500"/>
          </a:xfrm>
          <a:prstGeom prst="rect">
            <a:avLst/>
          </a:prstGeom>
        </p:spPr>
        <p:txBody>
          <a:bodyPr anchorCtr="0" anchor="t" bIns="91425" lIns="91425" spcFirstLastPara="1" rIns="91425" wrap="square" tIns="91425">
            <a:noAutofit/>
          </a:bodyPr>
          <a:lstStyle/>
          <a:p>
            <a:pPr indent="0" lvl="0" marL="0" rtl="1" algn="ctr">
              <a:lnSpc>
                <a:spcPct val="115000"/>
              </a:lnSpc>
              <a:spcBef>
                <a:spcPts val="1200"/>
              </a:spcBef>
              <a:spcAft>
                <a:spcPts val="0"/>
              </a:spcAft>
              <a:buNone/>
            </a:pPr>
            <a:r>
              <a:rPr b="1" i="1" lang="en" sz="5800">
                <a:solidFill>
                  <a:srgbClr val="351C75"/>
                </a:solidFill>
              </a:rPr>
              <a:t>מסמך STR</a:t>
            </a:r>
            <a:endParaRPr b="1" i="1" sz="5800">
              <a:solidFill>
                <a:srgbClr val="351C75"/>
              </a:solidFill>
            </a:endParaRPr>
          </a:p>
          <a:p>
            <a:pPr indent="0" lvl="0" marL="0" rtl="0" algn="ctr">
              <a:spcBef>
                <a:spcPts val="600"/>
              </a:spcBef>
              <a:spcAft>
                <a:spcPts val="0"/>
              </a:spcAft>
              <a:buNone/>
            </a:pPr>
            <a:r>
              <a:t/>
            </a:r>
            <a:endParaRPr/>
          </a:p>
        </p:txBody>
      </p:sp>
      <p:pic>
        <p:nvPicPr>
          <p:cNvPr id="55" name="Google Shape;55;p13"/>
          <p:cNvPicPr preferRelativeResize="0"/>
          <p:nvPr/>
        </p:nvPicPr>
        <p:blipFill>
          <a:blip r:embed="rId4">
            <a:alphaModFix/>
          </a:blip>
          <a:stretch>
            <a:fillRect/>
          </a:stretch>
        </p:blipFill>
        <p:spPr>
          <a:xfrm>
            <a:off x="0" y="-302650"/>
            <a:ext cx="9144003" cy="2266951"/>
          </a:xfrm>
          <a:prstGeom prst="rect">
            <a:avLst/>
          </a:prstGeom>
          <a:noFill/>
          <a:ln>
            <a:noFill/>
          </a:ln>
        </p:spPr>
      </p:pic>
      <p:sp>
        <p:nvSpPr>
          <p:cNvPr id="56" name="Google Shape;56;p13"/>
          <p:cNvSpPr txBox="1"/>
          <p:nvPr>
            <p:ph idx="1" type="subTitle"/>
          </p:nvPr>
        </p:nvSpPr>
        <p:spPr>
          <a:xfrm>
            <a:off x="1982650" y="770675"/>
            <a:ext cx="5339400" cy="1744500"/>
          </a:xfrm>
          <a:prstGeom prst="rect">
            <a:avLst/>
          </a:prstGeom>
        </p:spPr>
        <p:txBody>
          <a:bodyPr anchorCtr="0" anchor="t" bIns="91425" lIns="91425" spcFirstLastPara="1" rIns="91425" wrap="square" tIns="91425">
            <a:noAutofit/>
          </a:bodyPr>
          <a:lstStyle/>
          <a:p>
            <a:pPr indent="0" lvl="0" marL="0" rtl="1" algn="ctr">
              <a:lnSpc>
                <a:spcPct val="115000"/>
              </a:lnSpc>
              <a:spcBef>
                <a:spcPts val="1200"/>
              </a:spcBef>
              <a:spcAft>
                <a:spcPts val="0"/>
              </a:spcAft>
              <a:buNone/>
            </a:pPr>
            <a:r>
              <a:rPr b="1" i="1" lang="en" sz="5800">
                <a:solidFill>
                  <a:srgbClr val="351C75"/>
                </a:solidFill>
              </a:rPr>
              <a:t>מסמך STR</a:t>
            </a:r>
            <a:endParaRPr b="1" i="1" sz="5800">
              <a:solidFill>
                <a:srgbClr val="351C75"/>
              </a:solidFill>
            </a:endParaRPr>
          </a:p>
          <a:p>
            <a:pPr indent="0" lvl="0" marL="0" rtl="0" algn="ctr">
              <a:spcBef>
                <a:spcPts val="600"/>
              </a:spcBef>
              <a:spcAft>
                <a:spcPts val="0"/>
              </a:spcAft>
              <a:buNone/>
            </a:pPr>
            <a:r>
              <a:t/>
            </a:r>
            <a:endParaRPr/>
          </a:p>
        </p:txBody>
      </p:sp>
      <p:sp>
        <p:nvSpPr>
          <p:cNvPr id="57" name="Google Shape;57;p13"/>
          <p:cNvSpPr txBox="1"/>
          <p:nvPr/>
        </p:nvSpPr>
        <p:spPr>
          <a:xfrm>
            <a:off x="1470000" y="3963100"/>
            <a:ext cx="6204000" cy="738900"/>
          </a:xfrm>
          <a:prstGeom prst="rect">
            <a:avLst/>
          </a:prstGeom>
          <a:noFill/>
          <a:ln>
            <a:noFill/>
          </a:ln>
        </p:spPr>
        <p:txBody>
          <a:bodyPr anchorCtr="0" anchor="t" bIns="91425" lIns="91425" spcFirstLastPara="1" rIns="91425" wrap="square" tIns="91425">
            <a:spAutoFit/>
          </a:bodyPr>
          <a:lstStyle/>
          <a:p>
            <a:pPr indent="0" lvl="0" marL="0" rtl="1" algn="ctr">
              <a:spcBef>
                <a:spcPts val="0"/>
              </a:spcBef>
              <a:spcAft>
                <a:spcPts val="0"/>
              </a:spcAft>
              <a:buNone/>
            </a:pPr>
            <a:r>
              <a:rPr b="1" i="1" lang="en" sz="1800">
                <a:solidFill>
                  <a:srgbClr val="8E7CC3"/>
                </a:solidFill>
              </a:rPr>
              <a:t>פרויקט WEB</a:t>
            </a:r>
            <a:endParaRPr b="1" i="1" sz="1800">
              <a:solidFill>
                <a:srgbClr val="8E7CC3"/>
              </a:solidFill>
            </a:endParaRPr>
          </a:p>
          <a:p>
            <a:pPr indent="0" lvl="0" marL="0" rtl="1" algn="ctr">
              <a:spcBef>
                <a:spcPts val="0"/>
              </a:spcBef>
              <a:spcAft>
                <a:spcPts val="0"/>
              </a:spcAft>
              <a:buNone/>
            </a:pPr>
            <a:r>
              <a:rPr i="1" lang="en" sz="1800">
                <a:solidFill>
                  <a:srgbClr val="8E7CC3"/>
                </a:solidFill>
              </a:rPr>
              <a:t>בוצע ע"י תומס, יורי פ, אבי, ללי, יפעת, דימה</a:t>
            </a:r>
            <a:endParaRPr i="1" sz="1800">
              <a:solidFill>
                <a:srgbClr val="8E7CC3"/>
              </a:solidFill>
            </a:endParaRPr>
          </a:p>
        </p:txBody>
      </p:sp>
      <p:sp>
        <p:nvSpPr>
          <p:cNvPr id="58" name="Google Shape;58;p13"/>
          <p:cNvSpPr txBox="1"/>
          <p:nvPr/>
        </p:nvSpPr>
        <p:spPr>
          <a:xfrm>
            <a:off x="1077150" y="2094600"/>
            <a:ext cx="69897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5500" u="sng">
                <a:solidFill>
                  <a:srgbClr val="674EA7"/>
                </a:solidFill>
              </a:rPr>
              <a:t>EventBuzz</a:t>
            </a:r>
            <a:endParaRPr b="1" i="1" sz="5500" u="sng">
              <a:solidFill>
                <a:srgbClr val="674EA7"/>
              </a:solidFill>
            </a:endParaRPr>
          </a:p>
        </p:txBody>
      </p:sp>
      <p:pic>
        <p:nvPicPr>
          <p:cNvPr id="59" name="Google Shape;59;p13"/>
          <p:cNvPicPr preferRelativeResize="0"/>
          <p:nvPr/>
        </p:nvPicPr>
        <p:blipFill>
          <a:blip r:embed="rId5">
            <a:alphaModFix/>
          </a:blip>
          <a:stretch>
            <a:fillRect/>
          </a:stretch>
        </p:blipFill>
        <p:spPr>
          <a:xfrm>
            <a:off x="145150" y="2022550"/>
            <a:ext cx="2373075" cy="2823274"/>
          </a:xfrm>
          <a:prstGeom prst="rect">
            <a:avLst/>
          </a:prstGeom>
          <a:noFill/>
          <a:ln>
            <a:noFill/>
          </a:ln>
        </p:spPr>
      </p:pic>
      <p:pic>
        <p:nvPicPr>
          <p:cNvPr id="60" name="Google Shape;60;p13"/>
          <p:cNvPicPr preferRelativeResize="0"/>
          <p:nvPr/>
        </p:nvPicPr>
        <p:blipFill>
          <a:blip r:embed="rId6">
            <a:alphaModFix/>
          </a:blip>
          <a:stretch>
            <a:fillRect/>
          </a:stretch>
        </p:blipFill>
        <p:spPr>
          <a:xfrm flipH="1">
            <a:off x="-115300" y="-244400"/>
            <a:ext cx="2893976" cy="2266950"/>
          </a:xfrm>
          <a:prstGeom prst="rect">
            <a:avLst/>
          </a:prstGeom>
          <a:noFill/>
          <a:ln>
            <a:noFill/>
          </a:ln>
        </p:spPr>
      </p:pic>
      <p:pic>
        <p:nvPicPr>
          <p:cNvPr id="61" name="Google Shape;61;p13"/>
          <p:cNvPicPr preferRelativeResize="0"/>
          <p:nvPr/>
        </p:nvPicPr>
        <p:blipFill>
          <a:blip r:embed="rId7">
            <a:alphaModFix/>
          </a:blip>
          <a:stretch>
            <a:fillRect/>
          </a:stretch>
        </p:blipFill>
        <p:spPr>
          <a:xfrm>
            <a:off x="7322050" y="118588"/>
            <a:ext cx="1424475" cy="1424475"/>
          </a:xfrm>
          <a:prstGeom prst="rect">
            <a:avLst/>
          </a:prstGeom>
          <a:noFill/>
          <a:ln>
            <a:noFill/>
          </a:ln>
        </p:spPr>
      </p:pic>
      <p:pic>
        <p:nvPicPr>
          <p:cNvPr id="62" name="Google Shape;62;p13"/>
          <p:cNvPicPr preferRelativeResize="0"/>
          <p:nvPr/>
        </p:nvPicPr>
        <p:blipFill rotWithShape="1">
          <a:blip r:embed="rId8">
            <a:alphaModFix/>
          </a:blip>
          <a:srcRect b="0" l="0" r="0" t="0"/>
          <a:stretch/>
        </p:blipFill>
        <p:spPr>
          <a:xfrm rot="19">
            <a:off x="5194745" y="2995970"/>
            <a:ext cx="1398633" cy="1398655"/>
          </a:xfrm>
          <a:prstGeom prst="rect">
            <a:avLst/>
          </a:prstGeom>
          <a:noFill/>
          <a:ln>
            <a:noFill/>
          </a:ln>
        </p:spPr>
      </p:pic>
      <p:pic>
        <p:nvPicPr>
          <p:cNvPr id="63" name="Google Shape;63;p13"/>
          <p:cNvPicPr preferRelativeResize="0"/>
          <p:nvPr/>
        </p:nvPicPr>
        <p:blipFill>
          <a:blip r:embed="rId9">
            <a:alphaModFix/>
          </a:blip>
          <a:stretch>
            <a:fillRect/>
          </a:stretch>
        </p:blipFill>
        <p:spPr>
          <a:xfrm flipH="1">
            <a:off x="6486949" y="2571750"/>
            <a:ext cx="2472276" cy="2463001"/>
          </a:xfrm>
          <a:prstGeom prst="rect">
            <a:avLst/>
          </a:prstGeom>
          <a:noFill/>
          <a:ln>
            <a:noFill/>
          </a:ln>
        </p:spPr>
      </p:pic>
      <p:pic>
        <p:nvPicPr>
          <p:cNvPr id="64" name="Google Shape;64;p13"/>
          <p:cNvPicPr preferRelativeResize="0"/>
          <p:nvPr/>
        </p:nvPicPr>
        <p:blipFill>
          <a:blip r:embed="rId10">
            <a:alphaModFix/>
          </a:blip>
          <a:stretch>
            <a:fillRect/>
          </a:stretch>
        </p:blipFill>
        <p:spPr>
          <a:xfrm>
            <a:off x="2695650" y="3256300"/>
            <a:ext cx="943226" cy="943226"/>
          </a:xfrm>
          <a:prstGeom prst="rect">
            <a:avLst/>
          </a:prstGeom>
          <a:noFill/>
          <a:ln>
            <a:noFill/>
          </a:ln>
        </p:spPr>
      </p:pic>
      <p:pic>
        <p:nvPicPr>
          <p:cNvPr id="65" name="Google Shape;65;p13"/>
          <p:cNvPicPr preferRelativeResize="0"/>
          <p:nvPr/>
        </p:nvPicPr>
        <p:blipFill>
          <a:blip r:embed="rId11">
            <a:alphaModFix/>
          </a:blip>
          <a:stretch>
            <a:fillRect/>
          </a:stretch>
        </p:blipFill>
        <p:spPr>
          <a:xfrm>
            <a:off x="2772175" y="-119175"/>
            <a:ext cx="3599658" cy="1456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8" name="Shape 128"/>
        <p:cNvGrpSpPr/>
        <p:nvPr/>
      </p:nvGrpSpPr>
      <p:grpSpPr>
        <a:xfrm>
          <a:off x="0" y="0"/>
          <a:ext cx="0" cy="0"/>
          <a:chOff x="0" y="0"/>
          <a:chExt cx="0" cy="0"/>
        </a:xfrm>
      </p:grpSpPr>
      <p:sp>
        <p:nvSpPr>
          <p:cNvPr id="129" name="Google Shape;129;p22"/>
          <p:cNvSpPr txBox="1"/>
          <p:nvPr/>
        </p:nvSpPr>
        <p:spPr>
          <a:xfrm>
            <a:off x="1039425" y="248875"/>
            <a:ext cx="6989700" cy="1031400"/>
          </a:xfrm>
          <a:prstGeom prst="rect">
            <a:avLst/>
          </a:prstGeom>
          <a:noFill/>
          <a:ln>
            <a:noFill/>
          </a:ln>
        </p:spPr>
        <p:txBody>
          <a:bodyPr anchorCtr="0" anchor="t" bIns="91425" lIns="91425" spcFirstLastPara="1" rIns="91425" wrap="square" tIns="91425">
            <a:spAutoFit/>
          </a:bodyPr>
          <a:lstStyle/>
          <a:p>
            <a:pPr indent="0" lvl="0" marL="0" rtl="1" algn="ctr">
              <a:spcBef>
                <a:spcPts val="0"/>
              </a:spcBef>
              <a:spcAft>
                <a:spcPts val="0"/>
              </a:spcAft>
              <a:buNone/>
            </a:pPr>
            <a:r>
              <a:rPr b="1" i="1" lang="en" sz="5500" u="sng">
                <a:solidFill>
                  <a:srgbClr val="674EA7"/>
                </a:solidFill>
              </a:rPr>
              <a:t>ממצאי הבדיקות</a:t>
            </a:r>
            <a:endParaRPr b="1" i="1" sz="5500" u="sng">
              <a:solidFill>
                <a:srgbClr val="674EA7"/>
              </a:solidFill>
            </a:endParaRPr>
          </a:p>
        </p:txBody>
      </p:sp>
      <p:graphicFrame>
        <p:nvGraphicFramePr>
          <p:cNvPr id="130" name="Google Shape;130;p22"/>
          <p:cNvGraphicFramePr/>
          <p:nvPr/>
        </p:nvGraphicFramePr>
        <p:xfrm>
          <a:off x="952500" y="2129825"/>
          <a:ext cx="3000000" cy="3000000"/>
        </p:xfrm>
        <a:graphic>
          <a:graphicData uri="http://schemas.openxmlformats.org/drawingml/2006/table">
            <a:tbl>
              <a:tblPr>
                <a:noFill/>
                <a:tableStyleId>{AD250B76-B848-4C0A-821A-1C2903D845DD}</a:tableStyleId>
              </a:tblPr>
              <a:tblGrid>
                <a:gridCol w="2413000"/>
                <a:gridCol w="2413000"/>
                <a:gridCol w="2413000"/>
              </a:tblGrid>
              <a:tr h="381000">
                <a:tc>
                  <a:txBody>
                    <a:bodyPr/>
                    <a:lstStyle/>
                    <a:p>
                      <a:pPr indent="0" lvl="0" marL="0" marR="0" rtl="1" algn="ctr">
                        <a:lnSpc>
                          <a:spcPct val="100000"/>
                        </a:lnSpc>
                        <a:spcBef>
                          <a:spcPts val="0"/>
                        </a:spcBef>
                        <a:spcAft>
                          <a:spcPts val="0"/>
                        </a:spcAft>
                        <a:buClr>
                          <a:srgbClr val="000000"/>
                        </a:buClr>
                        <a:buSzPts val="2000"/>
                        <a:buFont typeface="Arial"/>
                        <a:buNone/>
                      </a:pPr>
                      <a:r>
                        <a:rPr lang="en" sz="2000" u="none" cap="none" strike="noStrike">
                          <a:solidFill>
                            <a:schemeClr val="dk1"/>
                          </a:solidFill>
                        </a:rPr>
                        <a:t>סה"כ בדיקות</a:t>
                      </a:r>
                      <a:endParaRPr sz="2000" u="none" cap="none" strike="noStrike">
                        <a:solidFill>
                          <a:schemeClr val="dk1"/>
                        </a:solidFill>
                      </a:endParaRPr>
                    </a:p>
                  </a:txBody>
                  <a:tcPr marT="91425" marB="91425" marR="91425" marL="91425"/>
                </a:tc>
                <a:tc>
                  <a:txBody>
                    <a:bodyPr/>
                    <a:lstStyle/>
                    <a:p>
                      <a:pPr indent="0" lvl="0" marL="0" marR="0" rtl="1" algn="ctr">
                        <a:lnSpc>
                          <a:spcPct val="100000"/>
                        </a:lnSpc>
                        <a:spcBef>
                          <a:spcPts val="0"/>
                        </a:spcBef>
                        <a:spcAft>
                          <a:spcPts val="0"/>
                        </a:spcAft>
                        <a:buClr>
                          <a:srgbClr val="000000"/>
                        </a:buClr>
                        <a:buSzPts val="2000"/>
                        <a:buFont typeface="Arial"/>
                        <a:buNone/>
                      </a:pPr>
                      <a:r>
                        <a:rPr lang="en" sz="2000" u="none" cap="none" strike="noStrike">
                          <a:solidFill>
                            <a:schemeClr val="dk1"/>
                          </a:solidFill>
                        </a:rPr>
                        <a:t>בדיקות שנכשלו</a:t>
                      </a:r>
                      <a:endParaRPr sz="2000" u="none" cap="none" strike="noStrike">
                        <a:solidFill>
                          <a:schemeClr val="dk1"/>
                        </a:solidFill>
                      </a:endParaRPr>
                    </a:p>
                  </a:txBody>
                  <a:tcPr marT="91425" marB="91425" marR="91425" marL="91425"/>
                </a:tc>
                <a:tc>
                  <a:txBody>
                    <a:bodyPr/>
                    <a:lstStyle/>
                    <a:p>
                      <a:pPr indent="0" lvl="0" marL="0" marR="0" rtl="1" algn="ctr">
                        <a:lnSpc>
                          <a:spcPct val="100000"/>
                        </a:lnSpc>
                        <a:spcBef>
                          <a:spcPts val="0"/>
                        </a:spcBef>
                        <a:spcAft>
                          <a:spcPts val="0"/>
                        </a:spcAft>
                        <a:buClr>
                          <a:srgbClr val="000000"/>
                        </a:buClr>
                        <a:buSzPts val="2000"/>
                        <a:buFont typeface="Arial"/>
                        <a:buNone/>
                      </a:pPr>
                      <a:r>
                        <a:rPr lang="en" sz="2000" u="none" cap="none" strike="noStrike">
                          <a:solidFill>
                            <a:schemeClr val="dk1"/>
                          </a:solidFill>
                        </a:rPr>
                        <a:t>בדיקות שעברו</a:t>
                      </a:r>
                      <a:endParaRPr sz="2000" u="none" cap="none" strike="noStrike">
                        <a:solidFill>
                          <a:schemeClr val="dk1"/>
                        </a:solidFill>
                      </a:endParaRPr>
                    </a:p>
                  </a:txBody>
                  <a:tcPr marT="91425" marB="91425" marR="91425" marL="91425"/>
                </a:tc>
              </a:tr>
              <a:tr h="381000">
                <a:tc>
                  <a:txBody>
                    <a:bodyPr/>
                    <a:lstStyle/>
                    <a:p>
                      <a:pPr indent="0" lvl="0" marL="0" marR="0" rtl="1" algn="ctr">
                        <a:lnSpc>
                          <a:spcPct val="100000"/>
                        </a:lnSpc>
                        <a:spcBef>
                          <a:spcPts val="0"/>
                        </a:spcBef>
                        <a:spcAft>
                          <a:spcPts val="0"/>
                        </a:spcAft>
                        <a:buClr>
                          <a:srgbClr val="000000"/>
                        </a:buClr>
                        <a:buSzPts val="1400"/>
                        <a:buFont typeface="Arial"/>
                        <a:buNone/>
                      </a:pPr>
                      <a:r>
                        <a:rPr lang="en">
                          <a:solidFill>
                            <a:schemeClr val="dk1"/>
                          </a:solidFill>
                        </a:rPr>
                        <a:t>323</a:t>
                      </a:r>
                      <a:endParaRPr sz="1400" u="none" cap="none" strike="noStrike">
                        <a:solidFill>
                          <a:schemeClr val="dk1"/>
                        </a:solidFill>
                      </a:endParaRPr>
                    </a:p>
                  </a:txBody>
                  <a:tcPr marT="91425" marB="91425" marR="91425" marL="91425"/>
                </a:tc>
                <a:tc>
                  <a:txBody>
                    <a:bodyPr/>
                    <a:lstStyle/>
                    <a:p>
                      <a:pPr indent="0" lvl="0" marL="0" marR="0" rtl="1" algn="ctr">
                        <a:lnSpc>
                          <a:spcPct val="100000"/>
                        </a:lnSpc>
                        <a:spcBef>
                          <a:spcPts val="0"/>
                        </a:spcBef>
                        <a:spcAft>
                          <a:spcPts val="0"/>
                        </a:spcAft>
                        <a:buClr>
                          <a:srgbClr val="000000"/>
                        </a:buClr>
                        <a:buSzPts val="1400"/>
                        <a:buFont typeface="Arial"/>
                        <a:buNone/>
                      </a:pPr>
                      <a:r>
                        <a:rPr lang="en">
                          <a:solidFill>
                            <a:schemeClr val="dk1"/>
                          </a:solidFill>
                        </a:rPr>
                        <a:t>31</a:t>
                      </a:r>
                      <a:endParaRPr sz="1400" u="none" cap="none" strike="noStrike">
                        <a:solidFill>
                          <a:schemeClr val="dk1"/>
                        </a:solidFill>
                      </a:endParaRPr>
                    </a:p>
                  </a:txBody>
                  <a:tcPr marT="91425" marB="91425" marR="91425" marL="91425"/>
                </a:tc>
                <a:tc>
                  <a:txBody>
                    <a:bodyPr/>
                    <a:lstStyle/>
                    <a:p>
                      <a:pPr indent="0" lvl="0" marL="0" marR="0" rtl="1" algn="ctr">
                        <a:lnSpc>
                          <a:spcPct val="100000"/>
                        </a:lnSpc>
                        <a:spcBef>
                          <a:spcPts val="0"/>
                        </a:spcBef>
                        <a:spcAft>
                          <a:spcPts val="0"/>
                        </a:spcAft>
                        <a:buClr>
                          <a:srgbClr val="000000"/>
                        </a:buClr>
                        <a:buSzPts val="1400"/>
                        <a:buFont typeface="Arial"/>
                        <a:buNone/>
                      </a:pPr>
                      <a:r>
                        <a:rPr lang="en">
                          <a:solidFill>
                            <a:schemeClr val="dk1"/>
                          </a:solidFill>
                        </a:rPr>
                        <a:t>292</a:t>
                      </a:r>
                      <a:endParaRPr sz="1400" u="none" cap="none" strike="noStrike">
                        <a:solidFill>
                          <a:schemeClr val="dk1"/>
                        </a:solidFill>
                      </a:endParaRPr>
                    </a:p>
                  </a:txBody>
                  <a:tcPr marT="91425" marB="91425" marR="91425" marL="91425"/>
                </a:tc>
              </a:tr>
            </a:tbl>
          </a:graphicData>
        </a:graphic>
      </p:graphicFrame>
      <p:graphicFrame>
        <p:nvGraphicFramePr>
          <p:cNvPr id="131" name="Google Shape;131;p22"/>
          <p:cNvGraphicFramePr/>
          <p:nvPr/>
        </p:nvGraphicFramePr>
        <p:xfrm>
          <a:off x="952493" y="2076664"/>
          <a:ext cx="3000000" cy="3000000"/>
        </p:xfrm>
        <a:graphic>
          <a:graphicData uri="http://schemas.openxmlformats.org/drawingml/2006/table">
            <a:tbl>
              <a:tblPr bandRow="1" firstRow="1">
                <a:noFill/>
                <a:tableStyleId>{8CC7E0CC-02CD-4340-AB05-79FDBF7C87D2}</a:tableStyleId>
              </a:tblPr>
              <a:tblGrid>
                <a:gridCol w="2413000"/>
                <a:gridCol w="2413000"/>
                <a:gridCol w="2413000"/>
              </a:tblGrid>
              <a:tr h="508675">
                <a:tc>
                  <a:txBody>
                    <a:bodyPr/>
                    <a:lstStyle/>
                    <a:p>
                      <a:pPr indent="0" lvl="0" marL="0" marR="0" rtl="1" algn="ctr">
                        <a:spcBef>
                          <a:spcPts val="0"/>
                        </a:spcBef>
                        <a:spcAft>
                          <a:spcPts val="0"/>
                        </a:spcAft>
                        <a:buNone/>
                      </a:pPr>
                      <a:r>
                        <a:rPr lang="en" sz="1600"/>
                        <a:t>סה"כ בדיקות</a:t>
                      </a:r>
                      <a:endParaRPr sz="1600" u="none" cap="none" strike="noStrike"/>
                    </a:p>
                  </a:txBody>
                  <a:tcPr marT="45725" marB="45725" marR="91450" marL="91450">
                    <a:solidFill>
                      <a:srgbClr val="B4A7D6"/>
                    </a:solidFill>
                  </a:tcPr>
                </a:tc>
                <a:tc>
                  <a:txBody>
                    <a:bodyPr/>
                    <a:lstStyle/>
                    <a:p>
                      <a:pPr indent="0" lvl="0" marL="0" marR="0" rtl="1" algn="ctr">
                        <a:spcBef>
                          <a:spcPts val="0"/>
                        </a:spcBef>
                        <a:spcAft>
                          <a:spcPts val="0"/>
                        </a:spcAft>
                        <a:buNone/>
                      </a:pPr>
                      <a:r>
                        <a:rPr lang="en" sz="1600"/>
                        <a:t>בדיקות שנכשלו</a:t>
                      </a:r>
                      <a:endParaRPr/>
                    </a:p>
                  </a:txBody>
                  <a:tcPr marT="45725" marB="45725" marR="91450" marL="91450">
                    <a:solidFill>
                      <a:srgbClr val="B4A7D6"/>
                    </a:solidFill>
                  </a:tcPr>
                </a:tc>
                <a:tc>
                  <a:txBody>
                    <a:bodyPr/>
                    <a:lstStyle/>
                    <a:p>
                      <a:pPr indent="0" lvl="0" marL="0" marR="0" rtl="1" algn="ctr">
                        <a:spcBef>
                          <a:spcPts val="0"/>
                        </a:spcBef>
                        <a:spcAft>
                          <a:spcPts val="0"/>
                        </a:spcAft>
                        <a:buNone/>
                      </a:pPr>
                      <a:r>
                        <a:rPr lang="en" sz="1600"/>
                        <a:t>בדיקות שעברו</a:t>
                      </a:r>
                      <a:endParaRPr/>
                    </a:p>
                  </a:txBody>
                  <a:tcPr marT="45725" marB="45725" marR="91450" marL="91450">
                    <a:solidFill>
                      <a:srgbClr val="B4A7D6"/>
                    </a:solidFill>
                  </a:tcPr>
                </a:tc>
              </a:tr>
              <a:tr h="462450">
                <a:tc>
                  <a:txBody>
                    <a:bodyPr/>
                    <a:lstStyle/>
                    <a:p>
                      <a:pPr indent="0" lvl="0" marL="0" marR="0" rtl="1" algn="ctr">
                        <a:spcBef>
                          <a:spcPts val="0"/>
                        </a:spcBef>
                        <a:spcAft>
                          <a:spcPts val="0"/>
                        </a:spcAft>
                        <a:buNone/>
                      </a:pPr>
                      <a:r>
                        <a:rPr lang="en">
                          <a:solidFill>
                            <a:srgbClr val="351C75"/>
                          </a:solidFill>
                        </a:rPr>
                        <a:t>327</a:t>
                      </a:r>
                      <a:endParaRPr sz="1400" u="none" cap="none" strike="noStrike">
                        <a:solidFill>
                          <a:srgbClr val="351C75"/>
                        </a:solidFill>
                      </a:endParaRPr>
                    </a:p>
                  </a:txBody>
                  <a:tcPr marT="45725" marB="45725" marR="91450" marL="91450"/>
                </a:tc>
                <a:tc>
                  <a:txBody>
                    <a:bodyPr/>
                    <a:lstStyle/>
                    <a:p>
                      <a:pPr indent="0" lvl="0" marL="0" marR="0" rtl="1" algn="ctr">
                        <a:spcBef>
                          <a:spcPts val="0"/>
                        </a:spcBef>
                        <a:spcAft>
                          <a:spcPts val="0"/>
                        </a:spcAft>
                        <a:buNone/>
                      </a:pPr>
                      <a:r>
                        <a:rPr lang="en">
                          <a:solidFill>
                            <a:srgbClr val="351C75"/>
                          </a:solidFill>
                        </a:rPr>
                        <a:t>35</a:t>
                      </a:r>
                      <a:endParaRPr sz="1400" u="none" cap="none" strike="noStrike">
                        <a:solidFill>
                          <a:srgbClr val="351C75"/>
                        </a:solidFill>
                      </a:endParaRPr>
                    </a:p>
                  </a:txBody>
                  <a:tcPr marT="45725" marB="45725" marR="91450" marL="91450"/>
                </a:tc>
                <a:tc>
                  <a:txBody>
                    <a:bodyPr/>
                    <a:lstStyle/>
                    <a:p>
                      <a:pPr indent="0" lvl="0" marL="0" marR="0" rtl="1" algn="ctr">
                        <a:spcBef>
                          <a:spcPts val="0"/>
                        </a:spcBef>
                        <a:spcAft>
                          <a:spcPts val="0"/>
                        </a:spcAft>
                        <a:buNone/>
                      </a:pPr>
                      <a:r>
                        <a:rPr lang="en">
                          <a:solidFill>
                            <a:srgbClr val="351C75"/>
                          </a:solidFill>
                        </a:rPr>
                        <a:t>292</a:t>
                      </a:r>
                      <a:endParaRPr>
                        <a:solidFill>
                          <a:srgbClr val="351C75"/>
                        </a:solidFill>
                      </a:endParaRPr>
                    </a:p>
                  </a:txBody>
                  <a:tcPr marT="45725" marB="45725" marR="91450" marL="91450"/>
                </a:tc>
              </a:tr>
            </a:tbl>
          </a:graphicData>
        </a:graphic>
      </p:graphicFrame>
      <p:pic>
        <p:nvPicPr>
          <p:cNvPr id="132" name="Google Shape;132;p22"/>
          <p:cNvPicPr preferRelativeResize="0"/>
          <p:nvPr/>
        </p:nvPicPr>
        <p:blipFill>
          <a:blip r:embed="rId4">
            <a:alphaModFix amt="85000"/>
          </a:blip>
          <a:stretch>
            <a:fillRect/>
          </a:stretch>
        </p:blipFill>
        <p:spPr>
          <a:xfrm>
            <a:off x="211100" y="36028"/>
            <a:ext cx="1161875" cy="1161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6" name="Shape 136"/>
        <p:cNvGrpSpPr/>
        <p:nvPr/>
      </p:nvGrpSpPr>
      <p:grpSpPr>
        <a:xfrm>
          <a:off x="0" y="0"/>
          <a:ext cx="0" cy="0"/>
          <a:chOff x="0" y="0"/>
          <a:chExt cx="0" cy="0"/>
        </a:xfrm>
      </p:grpSpPr>
      <p:sp>
        <p:nvSpPr>
          <p:cNvPr id="137" name="Google Shape;137;p23"/>
          <p:cNvSpPr txBox="1"/>
          <p:nvPr/>
        </p:nvSpPr>
        <p:spPr>
          <a:xfrm>
            <a:off x="1077150" y="271500"/>
            <a:ext cx="6989700" cy="1031400"/>
          </a:xfrm>
          <a:prstGeom prst="rect">
            <a:avLst/>
          </a:prstGeom>
          <a:noFill/>
          <a:ln>
            <a:noFill/>
          </a:ln>
        </p:spPr>
        <p:txBody>
          <a:bodyPr anchorCtr="0" anchor="t" bIns="91425" lIns="91425" spcFirstLastPara="1" rIns="91425" wrap="square" tIns="91425">
            <a:spAutoFit/>
          </a:bodyPr>
          <a:lstStyle/>
          <a:p>
            <a:pPr indent="0" lvl="0" marL="0" rtl="1" algn="ctr">
              <a:spcBef>
                <a:spcPts val="0"/>
              </a:spcBef>
              <a:spcAft>
                <a:spcPts val="0"/>
              </a:spcAft>
              <a:buNone/>
            </a:pPr>
            <a:r>
              <a:rPr b="1" i="1" lang="en" sz="5500" u="sng">
                <a:solidFill>
                  <a:srgbClr val="674EA7"/>
                </a:solidFill>
              </a:rPr>
              <a:t>רמות חומרה</a:t>
            </a:r>
            <a:endParaRPr b="1" i="1" sz="5500" u="sng">
              <a:solidFill>
                <a:srgbClr val="674EA7"/>
              </a:solidFill>
            </a:endParaRPr>
          </a:p>
        </p:txBody>
      </p:sp>
      <p:pic>
        <p:nvPicPr>
          <p:cNvPr id="138" name="Google Shape;138;p23"/>
          <p:cNvPicPr preferRelativeResize="0"/>
          <p:nvPr/>
        </p:nvPicPr>
        <p:blipFill>
          <a:blip r:embed="rId4">
            <a:alphaModFix/>
          </a:blip>
          <a:stretch>
            <a:fillRect/>
          </a:stretch>
        </p:blipFill>
        <p:spPr>
          <a:xfrm>
            <a:off x="1409700" y="1484125"/>
            <a:ext cx="6324600" cy="2971800"/>
          </a:xfrm>
          <a:prstGeom prst="rect">
            <a:avLst/>
          </a:prstGeom>
          <a:noFill/>
          <a:ln>
            <a:noFill/>
          </a:ln>
          <a:effectLst>
            <a:outerShdw blurRad="228600" rotWithShape="0" algn="bl" dir="5400000" dist="38100">
              <a:srgbClr val="8E7CC3">
                <a:alpha val="92000"/>
              </a:srgbClr>
            </a:outerShdw>
          </a:effectLst>
        </p:spPr>
      </p:pic>
      <p:pic>
        <p:nvPicPr>
          <p:cNvPr id="139" name="Google Shape;139;p23"/>
          <p:cNvPicPr preferRelativeResize="0"/>
          <p:nvPr/>
        </p:nvPicPr>
        <p:blipFill>
          <a:blip r:embed="rId5">
            <a:alphaModFix amt="85000"/>
          </a:blip>
          <a:stretch>
            <a:fillRect/>
          </a:stretch>
        </p:blipFill>
        <p:spPr>
          <a:xfrm>
            <a:off x="211100" y="36028"/>
            <a:ext cx="1161875" cy="1161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p24"/>
          <p:cNvSpPr txBox="1"/>
          <p:nvPr/>
        </p:nvSpPr>
        <p:spPr>
          <a:xfrm>
            <a:off x="1077150" y="271500"/>
            <a:ext cx="6989700" cy="1031400"/>
          </a:xfrm>
          <a:prstGeom prst="rect">
            <a:avLst/>
          </a:prstGeom>
          <a:noFill/>
          <a:ln>
            <a:noFill/>
          </a:ln>
        </p:spPr>
        <p:txBody>
          <a:bodyPr anchorCtr="0" anchor="t" bIns="91425" lIns="91425" spcFirstLastPara="1" rIns="91425" wrap="square" tIns="91425">
            <a:spAutoFit/>
          </a:bodyPr>
          <a:lstStyle/>
          <a:p>
            <a:pPr indent="0" lvl="0" marL="0" rtl="1" algn="ctr">
              <a:spcBef>
                <a:spcPts val="0"/>
              </a:spcBef>
              <a:spcAft>
                <a:spcPts val="0"/>
              </a:spcAft>
              <a:buNone/>
            </a:pPr>
            <a:r>
              <a:rPr b="1" i="1" lang="en" sz="5500" u="sng">
                <a:solidFill>
                  <a:srgbClr val="674EA7"/>
                </a:solidFill>
              </a:rPr>
              <a:t>פירוט תקלות</a:t>
            </a:r>
            <a:endParaRPr b="1" i="1" sz="5500" u="sng">
              <a:solidFill>
                <a:srgbClr val="674EA7"/>
              </a:solidFill>
            </a:endParaRPr>
          </a:p>
        </p:txBody>
      </p:sp>
      <p:pic>
        <p:nvPicPr>
          <p:cNvPr id="145" name="Google Shape;145;p24"/>
          <p:cNvPicPr preferRelativeResize="0"/>
          <p:nvPr/>
        </p:nvPicPr>
        <p:blipFill>
          <a:blip r:embed="rId4">
            <a:alphaModFix amt="85000"/>
          </a:blip>
          <a:stretch>
            <a:fillRect/>
          </a:stretch>
        </p:blipFill>
        <p:spPr>
          <a:xfrm>
            <a:off x="211100" y="36028"/>
            <a:ext cx="1161875" cy="1161875"/>
          </a:xfrm>
          <a:prstGeom prst="rect">
            <a:avLst/>
          </a:prstGeom>
          <a:noFill/>
          <a:ln>
            <a:noFill/>
          </a:ln>
        </p:spPr>
      </p:pic>
      <p:pic>
        <p:nvPicPr>
          <p:cNvPr id="146" name="Google Shape;146;p24" title="Chart"/>
          <p:cNvPicPr preferRelativeResize="0"/>
          <p:nvPr/>
        </p:nvPicPr>
        <p:blipFill>
          <a:blip r:embed="rId5">
            <a:alphaModFix/>
          </a:blip>
          <a:stretch>
            <a:fillRect/>
          </a:stretch>
        </p:blipFill>
        <p:spPr>
          <a:xfrm>
            <a:off x="1712863" y="1361625"/>
            <a:ext cx="5718273" cy="35357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0" name="Shape 150"/>
        <p:cNvGrpSpPr/>
        <p:nvPr/>
      </p:nvGrpSpPr>
      <p:grpSpPr>
        <a:xfrm>
          <a:off x="0" y="0"/>
          <a:ext cx="0" cy="0"/>
          <a:chOff x="0" y="0"/>
          <a:chExt cx="0" cy="0"/>
        </a:xfrm>
      </p:grpSpPr>
      <p:sp>
        <p:nvSpPr>
          <p:cNvPr id="151" name="Google Shape;151;p25"/>
          <p:cNvSpPr txBox="1"/>
          <p:nvPr/>
        </p:nvSpPr>
        <p:spPr>
          <a:xfrm>
            <a:off x="1077150" y="271500"/>
            <a:ext cx="6989700" cy="1031400"/>
          </a:xfrm>
          <a:prstGeom prst="rect">
            <a:avLst/>
          </a:prstGeom>
          <a:noFill/>
          <a:ln>
            <a:noFill/>
          </a:ln>
        </p:spPr>
        <p:txBody>
          <a:bodyPr anchorCtr="0" anchor="t" bIns="91425" lIns="91425" spcFirstLastPara="1" rIns="91425" wrap="square" tIns="91425">
            <a:spAutoFit/>
          </a:bodyPr>
          <a:lstStyle/>
          <a:p>
            <a:pPr indent="0" lvl="0" marL="0" rtl="1" algn="ctr">
              <a:spcBef>
                <a:spcPts val="0"/>
              </a:spcBef>
              <a:spcAft>
                <a:spcPts val="0"/>
              </a:spcAft>
              <a:buNone/>
            </a:pPr>
            <a:r>
              <a:rPr b="1" i="1" lang="en" sz="5500" u="sng">
                <a:solidFill>
                  <a:srgbClr val="674EA7"/>
                </a:solidFill>
              </a:rPr>
              <a:t>פירוט תקלות</a:t>
            </a:r>
            <a:endParaRPr b="1" i="1" sz="5500" u="sng">
              <a:solidFill>
                <a:srgbClr val="674EA7"/>
              </a:solidFill>
            </a:endParaRPr>
          </a:p>
        </p:txBody>
      </p:sp>
      <p:graphicFrame>
        <p:nvGraphicFramePr>
          <p:cNvPr id="152" name="Google Shape;152;p25"/>
          <p:cNvGraphicFramePr/>
          <p:nvPr/>
        </p:nvGraphicFramePr>
        <p:xfrm>
          <a:off x="827738" y="1743242"/>
          <a:ext cx="3000000" cy="3000000"/>
        </p:xfrm>
        <a:graphic>
          <a:graphicData uri="http://schemas.openxmlformats.org/drawingml/2006/table">
            <a:tbl>
              <a:tblPr>
                <a:noFill/>
                <a:tableStyleId>{AD250B76-B848-4C0A-821A-1C2903D845DD}</a:tableStyleId>
              </a:tblPr>
              <a:tblGrid>
                <a:gridCol w="5830625"/>
                <a:gridCol w="1657900"/>
              </a:tblGrid>
              <a:tr h="474275">
                <a:tc>
                  <a:txBody>
                    <a:bodyPr/>
                    <a:lstStyle/>
                    <a:p>
                      <a:pPr indent="0" lvl="0" marL="0" marR="0" rtl="1" algn="ctr">
                        <a:lnSpc>
                          <a:spcPct val="100000"/>
                        </a:lnSpc>
                        <a:spcBef>
                          <a:spcPts val="0"/>
                        </a:spcBef>
                        <a:spcAft>
                          <a:spcPts val="0"/>
                        </a:spcAft>
                        <a:buNone/>
                      </a:pPr>
                      <a:r>
                        <a:rPr lang="en">
                          <a:solidFill>
                            <a:schemeClr val="dk1"/>
                          </a:solidFill>
                        </a:rPr>
                        <a:t>לשונית - הרשאות</a:t>
                      </a:r>
                      <a:br>
                        <a:rPr lang="en">
                          <a:solidFill>
                            <a:schemeClr val="dk1"/>
                          </a:solidFill>
                        </a:rPr>
                      </a:br>
                      <a:r>
                        <a:rPr lang="en">
                          <a:solidFill>
                            <a:schemeClr val="dk1"/>
                          </a:solidFill>
                        </a:rPr>
                        <a:t>מספר תסריט 3</a:t>
                      </a:r>
                      <a:br>
                        <a:rPr lang="en">
                          <a:solidFill>
                            <a:schemeClr val="dk1"/>
                          </a:solidFill>
                        </a:rPr>
                      </a:br>
                      <a:r>
                        <a:rPr lang="en">
                          <a:solidFill>
                            <a:schemeClr val="dk1"/>
                          </a:solidFill>
                        </a:rPr>
                        <a:t>מספר צעד 5</a:t>
                      </a:r>
                      <a:endParaRPr>
                        <a:solidFill>
                          <a:schemeClr val="dk1"/>
                        </a:solidFill>
                      </a:endParaRPr>
                    </a:p>
                  </a:txBody>
                  <a:tcPr marT="91425" marB="91425" marR="91425" marL="91425"/>
                </a:tc>
                <a:tc>
                  <a:txBody>
                    <a:bodyPr/>
                    <a:lstStyle/>
                    <a:p>
                      <a:pPr indent="0" lvl="0" marL="0" marR="0" rtl="1" algn="r">
                        <a:lnSpc>
                          <a:spcPct val="100000"/>
                        </a:lnSpc>
                        <a:spcBef>
                          <a:spcPts val="0"/>
                        </a:spcBef>
                        <a:spcAft>
                          <a:spcPts val="0"/>
                        </a:spcAft>
                        <a:buNone/>
                      </a:pPr>
                      <a:r>
                        <a:rPr lang="en">
                          <a:solidFill>
                            <a:schemeClr val="dk1"/>
                          </a:solidFill>
                        </a:rPr>
                        <a:t>קישור לתקלה</a:t>
                      </a:r>
                      <a:endParaRPr sz="1400" u="none" cap="none" strike="noStrike">
                        <a:solidFill>
                          <a:schemeClr val="dk1"/>
                        </a:solidFill>
                      </a:endParaRPr>
                    </a:p>
                  </a:txBody>
                  <a:tcPr marT="91425" marB="91425" marR="91425" marL="91425"/>
                </a:tc>
              </a:tr>
              <a:tr h="474275">
                <a:tc>
                  <a:txBody>
                    <a:bodyPr/>
                    <a:lstStyle/>
                    <a:p>
                      <a:pPr indent="0" lvl="0" marL="0" marR="0" rtl="1" algn="ctr">
                        <a:lnSpc>
                          <a:spcPct val="100000"/>
                        </a:lnSpc>
                        <a:spcBef>
                          <a:spcPts val="0"/>
                        </a:spcBef>
                        <a:spcAft>
                          <a:spcPts val="0"/>
                        </a:spcAft>
                        <a:buClr>
                          <a:srgbClr val="000000"/>
                        </a:buClr>
                        <a:buSzPts val="1400"/>
                        <a:buFont typeface="Arial"/>
                        <a:buNone/>
                      </a:pPr>
                      <a:r>
                        <a:rPr lang="en">
                          <a:solidFill>
                            <a:schemeClr val="dk1"/>
                          </a:solidFill>
                        </a:rPr>
                        <a:t>שלילת זכויות ניהול מכל המשתמשים</a:t>
                      </a:r>
                      <a:endParaRPr sz="1400" u="none" cap="none" strike="noStrike">
                        <a:solidFill>
                          <a:schemeClr val="dk1"/>
                        </a:solidFill>
                      </a:endParaRPr>
                    </a:p>
                  </a:txBody>
                  <a:tcPr marT="91425" marB="91425" marR="91425" marL="91425"/>
                </a:tc>
                <a:tc>
                  <a:txBody>
                    <a:bodyPr/>
                    <a:lstStyle/>
                    <a:p>
                      <a:pPr indent="0" lvl="0" marL="0" marR="0" rtl="1" algn="r">
                        <a:lnSpc>
                          <a:spcPct val="100000"/>
                        </a:lnSpc>
                        <a:spcBef>
                          <a:spcPts val="0"/>
                        </a:spcBef>
                        <a:spcAft>
                          <a:spcPts val="0"/>
                        </a:spcAft>
                        <a:buClr>
                          <a:srgbClr val="000000"/>
                        </a:buClr>
                        <a:buSzPts val="1400"/>
                        <a:buFont typeface="Arial"/>
                        <a:buNone/>
                      </a:pPr>
                      <a:r>
                        <a:rPr lang="en" sz="1400" u="none" cap="none" strike="noStrike">
                          <a:solidFill>
                            <a:schemeClr val="dk1"/>
                          </a:solidFill>
                        </a:rPr>
                        <a:t>תיאור הבדיקה</a:t>
                      </a:r>
                      <a:endParaRPr sz="1400" u="none" cap="none" strike="noStrike">
                        <a:solidFill>
                          <a:schemeClr val="dk1"/>
                        </a:solidFill>
                      </a:endParaRPr>
                    </a:p>
                  </a:txBody>
                  <a:tcPr marT="91425" marB="91425" marR="91425" marL="91425"/>
                </a:tc>
              </a:tr>
              <a:tr h="474275">
                <a:tc>
                  <a:txBody>
                    <a:bodyPr/>
                    <a:lstStyle/>
                    <a:p>
                      <a:pPr indent="0" lvl="0" marL="0" marR="0" rtl="1" algn="ctr">
                        <a:lnSpc>
                          <a:spcPct val="100000"/>
                        </a:lnSpc>
                        <a:spcBef>
                          <a:spcPts val="0"/>
                        </a:spcBef>
                        <a:spcAft>
                          <a:spcPts val="0"/>
                        </a:spcAft>
                        <a:buClr>
                          <a:srgbClr val="000000"/>
                        </a:buClr>
                        <a:buSzPts val="1100"/>
                        <a:buFont typeface="Arial"/>
                        <a:buNone/>
                      </a:pPr>
                      <a:r>
                        <a:rPr lang="en">
                          <a:solidFill>
                            <a:schemeClr val="dk1"/>
                          </a:solidFill>
                        </a:rPr>
                        <a:t>האתר מאפשר שלילה של גישות ניהול לכל המשתמש </a:t>
                      </a:r>
                      <a:r>
                        <a:rPr lang="en">
                          <a:solidFill>
                            <a:schemeClr val="dk1"/>
                          </a:solidFill>
                        </a:rPr>
                        <a:t>המחוברים</a:t>
                      </a:r>
                      <a:r>
                        <a:rPr lang="en">
                          <a:solidFill>
                            <a:schemeClr val="dk1"/>
                          </a:solidFill>
                        </a:rPr>
                        <a:t> ביחד</a:t>
                      </a:r>
                      <a:endParaRPr sz="1400" u="none" cap="none" strike="noStrike">
                        <a:solidFill>
                          <a:schemeClr val="dk1"/>
                        </a:solidFill>
                      </a:endParaRPr>
                    </a:p>
                  </a:txBody>
                  <a:tcPr marT="91425" marB="91425" marR="91425" marL="91425"/>
                </a:tc>
                <a:tc>
                  <a:txBody>
                    <a:bodyPr/>
                    <a:lstStyle/>
                    <a:p>
                      <a:pPr indent="0" lvl="0" marL="0" marR="0" rtl="1" algn="r">
                        <a:lnSpc>
                          <a:spcPct val="100000"/>
                        </a:lnSpc>
                        <a:spcBef>
                          <a:spcPts val="0"/>
                        </a:spcBef>
                        <a:spcAft>
                          <a:spcPts val="0"/>
                        </a:spcAft>
                        <a:buClr>
                          <a:srgbClr val="000000"/>
                        </a:buClr>
                        <a:buSzPts val="1400"/>
                        <a:buFont typeface="Arial"/>
                        <a:buNone/>
                      </a:pPr>
                      <a:r>
                        <a:rPr lang="en" sz="1400" u="none" cap="none" strike="noStrike">
                          <a:solidFill>
                            <a:schemeClr val="dk1"/>
                          </a:solidFill>
                        </a:rPr>
                        <a:t>פירוט התקלה</a:t>
                      </a:r>
                      <a:endParaRPr sz="1400" u="none" cap="none" strike="noStrike">
                        <a:solidFill>
                          <a:schemeClr val="dk1"/>
                        </a:solidFill>
                      </a:endParaRPr>
                    </a:p>
                  </a:txBody>
                  <a:tcPr marT="91425" marB="91425" marR="91425" marL="91425"/>
                </a:tc>
              </a:tr>
              <a:tr h="474275">
                <a:tc>
                  <a:txBody>
                    <a:bodyPr/>
                    <a:lstStyle/>
                    <a:p>
                      <a:pPr indent="0" lvl="0" marL="0" marR="0" rtl="1" algn="ctr">
                        <a:lnSpc>
                          <a:spcPct val="100000"/>
                        </a:lnSpc>
                        <a:spcBef>
                          <a:spcPts val="0"/>
                        </a:spcBef>
                        <a:spcAft>
                          <a:spcPts val="0"/>
                        </a:spcAft>
                        <a:buClr>
                          <a:srgbClr val="000000"/>
                        </a:buClr>
                        <a:buSzPts val="1400"/>
                        <a:buFont typeface="Arial"/>
                        <a:buNone/>
                      </a:pPr>
                      <a:r>
                        <a:rPr lang="en">
                          <a:solidFill>
                            <a:schemeClr val="dk1"/>
                          </a:solidFill>
                        </a:rPr>
                        <a:t>חמור</a:t>
                      </a:r>
                      <a:endParaRPr sz="1400" u="none" cap="none" strike="noStrike">
                        <a:solidFill>
                          <a:schemeClr val="dk1"/>
                        </a:solidFill>
                      </a:endParaRPr>
                    </a:p>
                  </a:txBody>
                  <a:tcPr marT="91425" marB="91425" marR="91425" marL="91425"/>
                </a:tc>
                <a:tc>
                  <a:txBody>
                    <a:bodyPr/>
                    <a:lstStyle/>
                    <a:p>
                      <a:pPr indent="0" lvl="0" marL="0" marR="0" rtl="1" algn="r">
                        <a:lnSpc>
                          <a:spcPct val="100000"/>
                        </a:lnSpc>
                        <a:spcBef>
                          <a:spcPts val="0"/>
                        </a:spcBef>
                        <a:spcAft>
                          <a:spcPts val="0"/>
                        </a:spcAft>
                        <a:buClr>
                          <a:srgbClr val="000000"/>
                        </a:buClr>
                        <a:buSzPts val="1400"/>
                        <a:buFont typeface="Arial"/>
                        <a:buNone/>
                      </a:pPr>
                      <a:r>
                        <a:rPr lang="en" sz="1400" u="none" cap="none" strike="noStrike">
                          <a:solidFill>
                            <a:schemeClr val="dk1"/>
                          </a:solidFill>
                        </a:rPr>
                        <a:t>דרגות חומרה</a:t>
                      </a:r>
                      <a:endParaRPr sz="1400" u="none" cap="none" strike="noStrike">
                        <a:solidFill>
                          <a:schemeClr val="dk1"/>
                        </a:solidFill>
                      </a:endParaRPr>
                    </a:p>
                  </a:txBody>
                  <a:tcPr marT="91425" marB="91425" marR="91425" marL="91425"/>
                </a:tc>
              </a:tr>
            </a:tbl>
          </a:graphicData>
        </a:graphic>
      </p:graphicFrame>
      <p:pic>
        <p:nvPicPr>
          <p:cNvPr id="153" name="Google Shape;153;p25"/>
          <p:cNvPicPr preferRelativeResize="0"/>
          <p:nvPr/>
        </p:nvPicPr>
        <p:blipFill>
          <a:blip r:embed="rId4">
            <a:alphaModFix/>
          </a:blip>
          <a:stretch>
            <a:fillRect/>
          </a:stretch>
        </p:blipFill>
        <p:spPr>
          <a:xfrm>
            <a:off x="6162175" y="3451525"/>
            <a:ext cx="496201" cy="537475"/>
          </a:xfrm>
          <a:prstGeom prst="rect">
            <a:avLst/>
          </a:prstGeom>
          <a:noFill/>
          <a:ln>
            <a:noFill/>
          </a:ln>
        </p:spPr>
      </p:pic>
      <p:pic>
        <p:nvPicPr>
          <p:cNvPr id="154" name="Google Shape;154;p25"/>
          <p:cNvPicPr preferRelativeResize="0"/>
          <p:nvPr/>
        </p:nvPicPr>
        <p:blipFill>
          <a:blip r:embed="rId5">
            <a:alphaModFix amt="85000"/>
          </a:blip>
          <a:stretch>
            <a:fillRect/>
          </a:stretch>
        </p:blipFill>
        <p:spPr>
          <a:xfrm>
            <a:off x="211100" y="36028"/>
            <a:ext cx="1161875" cy="1161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 name="Shape 158"/>
        <p:cNvGrpSpPr/>
        <p:nvPr/>
      </p:nvGrpSpPr>
      <p:grpSpPr>
        <a:xfrm>
          <a:off x="0" y="0"/>
          <a:ext cx="0" cy="0"/>
          <a:chOff x="0" y="0"/>
          <a:chExt cx="0" cy="0"/>
        </a:xfrm>
      </p:grpSpPr>
      <p:sp>
        <p:nvSpPr>
          <p:cNvPr id="159" name="Google Shape;159;p26"/>
          <p:cNvSpPr txBox="1"/>
          <p:nvPr/>
        </p:nvSpPr>
        <p:spPr>
          <a:xfrm>
            <a:off x="1077150" y="271500"/>
            <a:ext cx="6989700" cy="1031400"/>
          </a:xfrm>
          <a:prstGeom prst="rect">
            <a:avLst/>
          </a:prstGeom>
          <a:noFill/>
          <a:ln>
            <a:noFill/>
          </a:ln>
        </p:spPr>
        <p:txBody>
          <a:bodyPr anchorCtr="0" anchor="t" bIns="91425" lIns="91425" spcFirstLastPara="1" rIns="91425" wrap="square" tIns="91425">
            <a:spAutoFit/>
          </a:bodyPr>
          <a:lstStyle/>
          <a:p>
            <a:pPr indent="0" lvl="0" marL="0" rtl="1" algn="ctr">
              <a:spcBef>
                <a:spcPts val="0"/>
              </a:spcBef>
              <a:spcAft>
                <a:spcPts val="0"/>
              </a:spcAft>
              <a:buNone/>
            </a:pPr>
            <a:r>
              <a:rPr b="1" i="1" lang="en" sz="5500" u="sng">
                <a:solidFill>
                  <a:srgbClr val="674EA7"/>
                </a:solidFill>
              </a:rPr>
              <a:t>פירוט תקלות</a:t>
            </a:r>
            <a:endParaRPr b="1" i="1" sz="5500" u="sng">
              <a:solidFill>
                <a:srgbClr val="674EA7"/>
              </a:solidFill>
            </a:endParaRPr>
          </a:p>
        </p:txBody>
      </p:sp>
      <p:graphicFrame>
        <p:nvGraphicFramePr>
          <p:cNvPr id="160" name="Google Shape;160;p26"/>
          <p:cNvGraphicFramePr/>
          <p:nvPr/>
        </p:nvGraphicFramePr>
        <p:xfrm>
          <a:off x="827738" y="1743242"/>
          <a:ext cx="3000000" cy="3000000"/>
        </p:xfrm>
        <a:graphic>
          <a:graphicData uri="http://schemas.openxmlformats.org/drawingml/2006/table">
            <a:tbl>
              <a:tblPr>
                <a:noFill/>
                <a:tableStyleId>{AD250B76-B848-4C0A-821A-1C2903D845DD}</a:tableStyleId>
              </a:tblPr>
              <a:tblGrid>
                <a:gridCol w="5830625"/>
                <a:gridCol w="1657900"/>
              </a:tblGrid>
              <a:tr h="474275">
                <a:tc>
                  <a:txBody>
                    <a:bodyPr/>
                    <a:lstStyle/>
                    <a:p>
                      <a:pPr indent="0" lvl="0" marL="0" marR="0" rtl="1" algn="ctr">
                        <a:lnSpc>
                          <a:spcPct val="100000"/>
                        </a:lnSpc>
                        <a:spcBef>
                          <a:spcPts val="0"/>
                        </a:spcBef>
                        <a:spcAft>
                          <a:spcPts val="0"/>
                        </a:spcAft>
                        <a:buNone/>
                      </a:pPr>
                      <a:r>
                        <a:rPr lang="en">
                          <a:solidFill>
                            <a:schemeClr val="dk1"/>
                          </a:solidFill>
                        </a:rPr>
                        <a:t>לשונית - הרשאות</a:t>
                      </a:r>
                      <a:br>
                        <a:rPr lang="en">
                          <a:solidFill>
                            <a:schemeClr val="dk1"/>
                          </a:solidFill>
                        </a:rPr>
                      </a:br>
                      <a:r>
                        <a:rPr lang="en">
                          <a:solidFill>
                            <a:schemeClr val="dk1"/>
                          </a:solidFill>
                        </a:rPr>
                        <a:t>מספר תסריט 3</a:t>
                      </a:r>
                      <a:br>
                        <a:rPr lang="en">
                          <a:solidFill>
                            <a:schemeClr val="dk1"/>
                          </a:solidFill>
                        </a:rPr>
                      </a:br>
                      <a:r>
                        <a:rPr lang="en">
                          <a:solidFill>
                            <a:schemeClr val="dk1"/>
                          </a:solidFill>
                        </a:rPr>
                        <a:t>מספר צעד 6</a:t>
                      </a:r>
                      <a:endParaRPr>
                        <a:solidFill>
                          <a:schemeClr val="dk1"/>
                        </a:solidFill>
                      </a:endParaRPr>
                    </a:p>
                  </a:txBody>
                  <a:tcPr marT="91425" marB="91425" marR="91425" marL="91425"/>
                </a:tc>
                <a:tc>
                  <a:txBody>
                    <a:bodyPr/>
                    <a:lstStyle/>
                    <a:p>
                      <a:pPr indent="0" lvl="0" marL="0" marR="0" rtl="1" algn="r">
                        <a:lnSpc>
                          <a:spcPct val="100000"/>
                        </a:lnSpc>
                        <a:spcBef>
                          <a:spcPts val="0"/>
                        </a:spcBef>
                        <a:spcAft>
                          <a:spcPts val="0"/>
                        </a:spcAft>
                        <a:buNone/>
                      </a:pPr>
                      <a:r>
                        <a:rPr lang="en">
                          <a:solidFill>
                            <a:schemeClr val="dk1"/>
                          </a:solidFill>
                        </a:rPr>
                        <a:t>קישור לתקלה</a:t>
                      </a:r>
                      <a:endParaRPr sz="1400" u="none" cap="none" strike="noStrike">
                        <a:solidFill>
                          <a:schemeClr val="dk1"/>
                        </a:solidFill>
                      </a:endParaRPr>
                    </a:p>
                  </a:txBody>
                  <a:tcPr marT="91425" marB="91425" marR="91425" marL="91425"/>
                </a:tc>
              </a:tr>
              <a:tr h="474275">
                <a:tc>
                  <a:txBody>
                    <a:bodyPr/>
                    <a:lstStyle/>
                    <a:p>
                      <a:pPr indent="0" lvl="0" marL="0" marR="0" rtl="1" algn="ctr">
                        <a:lnSpc>
                          <a:spcPct val="100000"/>
                        </a:lnSpc>
                        <a:spcBef>
                          <a:spcPts val="0"/>
                        </a:spcBef>
                        <a:spcAft>
                          <a:spcPts val="0"/>
                        </a:spcAft>
                        <a:buClr>
                          <a:srgbClr val="000000"/>
                        </a:buClr>
                        <a:buSzPts val="1400"/>
                        <a:buFont typeface="Arial"/>
                        <a:buNone/>
                      </a:pPr>
                      <a:r>
                        <a:rPr lang="en">
                          <a:solidFill>
                            <a:schemeClr val="dk1"/>
                          </a:solidFill>
                        </a:rPr>
                        <a:t>ביטול אירוע קיים במשתמש</a:t>
                      </a:r>
                      <a:endParaRPr sz="1400" u="none" cap="none" strike="noStrike">
                        <a:solidFill>
                          <a:schemeClr val="dk1"/>
                        </a:solidFill>
                      </a:endParaRPr>
                    </a:p>
                  </a:txBody>
                  <a:tcPr marT="91425" marB="91425" marR="91425" marL="91425"/>
                </a:tc>
                <a:tc>
                  <a:txBody>
                    <a:bodyPr/>
                    <a:lstStyle/>
                    <a:p>
                      <a:pPr indent="0" lvl="0" marL="0" marR="0" rtl="1" algn="r">
                        <a:lnSpc>
                          <a:spcPct val="100000"/>
                        </a:lnSpc>
                        <a:spcBef>
                          <a:spcPts val="0"/>
                        </a:spcBef>
                        <a:spcAft>
                          <a:spcPts val="0"/>
                        </a:spcAft>
                        <a:buClr>
                          <a:srgbClr val="000000"/>
                        </a:buClr>
                        <a:buSzPts val="1400"/>
                        <a:buFont typeface="Arial"/>
                        <a:buNone/>
                      </a:pPr>
                      <a:r>
                        <a:rPr lang="en" sz="1400" u="none" cap="none" strike="noStrike">
                          <a:solidFill>
                            <a:schemeClr val="dk1"/>
                          </a:solidFill>
                        </a:rPr>
                        <a:t>תיאור הבדיקה</a:t>
                      </a:r>
                      <a:endParaRPr sz="1400" u="none" cap="none" strike="noStrike">
                        <a:solidFill>
                          <a:schemeClr val="dk1"/>
                        </a:solidFill>
                      </a:endParaRPr>
                    </a:p>
                  </a:txBody>
                  <a:tcPr marT="91425" marB="91425" marR="91425" marL="91425"/>
                </a:tc>
              </a:tr>
              <a:tr h="474275">
                <a:tc>
                  <a:txBody>
                    <a:bodyPr/>
                    <a:lstStyle/>
                    <a:p>
                      <a:pPr indent="0" lvl="0" marL="0" marR="0" rtl="1" algn="ctr">
                        <a:lnSpc>
                          <a:spcPct val="100000"/>
                        </a:lnSpc>
                        <a:spcBef>
                          <a:spcPts val="0"/>
                        </a:spcBef>
                        <a:spcAft>
                          <a:spcPts val="0"/>
                        </a:spcAft>
                        <a:buClr>
                          <a:srgbClr val="000000"/>
                        </a:buClr>
                        <a:buSzPts val="1100"/>
                        <a:buFont typeface="Arial"/>
                        <a:buNone/>
                      </a:pPr>
                      <a:r>
                        <a:rPr lang="en">
                          <a:solidFill>
                            <a:schemeClr val="dk1"/>
                          </a:solidFill>
                        </a:rPr>
                        <a:t>האירוע לא מתבטל,</a:t>
                      </a:r>
                      <a:br>
                        <a:rPr lang="en">
                          <a:solidFill>
                            <a:schemeClr val="dk1"/>
                          </a:solidFill>
                        </a:rPr>
                      </a:br>
                      <a:r>
                        <a:rPr lang="en">
                          <a:solidFill>
                            <a:schemeClr val="dk1"/>
                          </a:solidFill>
                        </a:rPr>
                        <a:t>האתר מבקש ליצור קשר עם שירות הלקוחות לצורך קבלת סיסמא</a:t>
                      </a:r>
                      <a:endParaRPr sz="1400" u="none" cap="none" strike="noStrike">
                        <a:solidFill>
                          <a:schemeClr val="dk1"/>
                        </a:solidFill>
                      </a:endParaRPr>
                    </a:p>
                  </a:txBody>
                  <a:tcPr marT="91425" marB="91425" marR="91425" marL="91425"/>
                </a:tc>
                <a:tc>
                  <a:txBody>
                    <a:bodyPr/>
                    <a:lstStyle/>
                    <a:p>
                      <a:pPr indent="0" lvl="0" marL="0" marR="0" rtl="1" algn="r">
                        <a:lnSpc>
                          <a:spcPct val="100000"/>
                        </a:lnSpc>
                        <a:spcBef>
                          <a:spcPts val="0"/>
                        </a:spcBef>
                        <a:spcAft>
                          <a:spcPts val="0"/>
                        </a:spcAft>
                        <a:buClr>
                          <a:srgbClr val="000000"/>
                        </a:buClr>
                        <a:buSzPts val="1400"/>
                        <a:buFont typeface="Arial"/>
                        <a:buNone/>
                      </a:pPr>
                      <a:r>
                        <a:rPr lang="en" sz="1400" u="none" cap="none" strike="noStrike">
                          <a:solidFill>
                            <a:schemeClr val="dk1"/>
                          </a:solidFill>
                        </a:rPr>
                        <a:t>פירוט התקלה</a:t>
                      </a:r>
                      <a:endParaRPr sz="1400" u="none" cap="none" strike="noStrike">
                        <a:solidFill>
                          <a:schemeClr val="dk1"/>
                        </a:solidFill>
                      </a:endParaRPr>
                    </a:p>
                  </a:txBody>
                  <a:tcPr marT="91425" marB="91425" marR="91425" marL="91425"/>
                </a:tc>
              </a:tr>
              <a:tr h="474275">
                <a:tc>
                  <a:txBody>
                    <a:bodyPr/>
                    <a:lstStyle/>
                    <a:p>
                      <a:pPr indent="0" lvl="0" marL="0" marR="0" rtl="1" algn="ctr">
                        <a:lnSpc>
                          <a:spcPct val="100000"/>
                        </a:lnSpc>
                        <a:spcBef>
                          <a:spcPts val="0"/>
                        </a:spcBef>
                        <a:spcAft>
                          <a:spcPts val="0"/>
                        </a:spcAft>
                        <a:buClr>
                          <a:srgbClr val="000000"/>
                        </a:buClr>
                        <a:buSzPts val="1400"/>
                        <a:buFont typeface="Arial"/>
                        <a:buNone/>
                      </a:pPr>
                      <a:r>
                        <a:rPr lang="en">
                          <a:solidFill>
                            <a:schemeClr val="dk1"/>
                          </a:solidFill>
                        </a:rPr>
                        <a:t>חמור</a:t>
                      </a:r>
                      <a:endParaRPr sz="1400" u="none" cap="none" strike="noStrike">
                        <a:solidFill>
                          <a:schemeClr val="dk1"/>
                        </a:solidFill>
                      </a:endParaRPr>
                    </a:p>
                  </a:txBody>
                  <a:tcPr marT="91425" marB="91425" marR="91425" marL="91425"/>
                </a:tc>
                <a:tc>
                  <a:txBody>
                    <a:bodyPr/>
                    <a:lstStyle/>
                    <a:p>
                      <a:pPr indent="0" lvl="0" marL="0" marR="0" rtl="1" algn="r">
                        <a:lnSpc>
                          <a:spcPct val="100000"/>
                        </a:lnSpc>
                        <a:spcBef>
                          <a:spcPts val="0"/>
                        </a:spcBef>
                        <a:spcAft>
                          <a:spcPts val="0"/>
                        </a:spcAft>
                        <a:buClr>
                          <a:srgbClr val="000000"/>
                        </a:buClr>
                        <a:buSzPts val="1400"/>
                        <a:buFont typeface="Arial"/>
                        <a:buNone/>
                      </a:pPr>
                      <a:r>
                        <a:rPr lang="en" sz="1400" u="none" cap="none" strike="noStrike">
                          <a:solidFill>
                            <a:schemeClr val="dk1"/>
                          </a:solidFill>
                        </a:rPr>
                        <a:t>דרגות חומרה</a:t>
                      </a:r>
                      <a:endParaRPr sz="1400" u="none" cap="none" strike="noStrike">
                        <a:solidFill>
                          <a:schemeClr val="dk1"/>
                        </a:solidFill>
                      </a:endParaRPr>
                    </a:p>
                  </a:txBody>
                  <a:tcPr marT="91425" marB="91425" marR="91425" marL="91425"/>
                </a:tc>
              </a:tr>
            </a:tbl>
          </a:graphicData>
        </a:graphic>
      </p:graphicFrame>
      <p:pic>
        <p:nvPicPr>
          <p:cNvPr id="161" name="Google Shape;161;p26"/>
          <p:cNvPicPr preferRelativeResize="0"/>
          <p:nvPr/>
        </p:nvPicPr>
        <p:blipFill>
          <a:blip r:embed="rId4">
            <a:alphaModFix/>
          </a:blip>
          <a:stretch>
            <a:fillRect/>
          </a:stretch>
        </p:blipFill>
        <p:spPr>
          <a:xfrm>
            <a:off x="647625" y="3172175"/>
            <a:ext cx="1031400" cy="1031400"/>
          </a:xfrm>
          <a:prstGeom prst="rect">
            <a:avLst/>
          </a:prstGeom>
          <a:noFill/>
          <a:ln>
            <a:noFill/>
          </a:ln>
        </p:spPr>
      </p:pic>
      <p:pic>
        <p:nvPicPr>
          <p:cNvPr id="162" name="Google Shape;162;p26"/>
          <p:cNvPicPr preferRelativeResize="0"/>
          <p:nvPr/>
        </p:nvPicPr>
        <p:blipFill>
          <a:blip r:embed="rId5">
            <a:alphaModFix amt="85000"/>
          </a:blip>
          <a:stretch>
            <a:fillRect/>
          </a:stretch>
        </p:blipFill>
        <p:spPr>
          <a:xfrm>
            <a:off x="211100" y="36028"/>
            <a:ext cx="1161875" cy="1161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6" name="Shape 166"/>
        <p:cNvGrpSpPr/>
        <p:nvPr/>
      </p:nvGrpSpPr>
      <p:grpSpPr>
        <a:xfrm>
          <a:off x="0" y="0"/>
          <a:ext cx="0" cy="0"/>
          <a:chOff x="0" y="0"/>
          <a:chExt cx="0" cy="0"/>
        </a:xfrm>
      </p:grpSpPr>
      <p:sp>
        <p:nvSpPr>
          <p:cNvPr id="167" name="Google Shape;167;p27"/>
          <p:cNvSpPr txBox="1"/>
          <p:nvPr/>
        </p:nvSpPr>
        <p:spPr>
          <a:xfrm>
            <a:off x="1077150" y="271500"/>
            <a:ext cx="6989700" cy="1031400"/>
          </a:xfrm>
          <a:prstGeom prst="rect">
            <a:avLst/>
          </a:prstGeom>
          <a:noFill/>
          <a:ln>
            <a:noFill/>
          </a:ln>
        </p:spPr>
        <p:txBody>
          <a:bodyPr anchorCtr="0" anchor="t" bIns="91425" lIns="91425" spcFirstLastPara="1" rIns="91425" wrap="square" tIns="91425">
            <a:spAutoFit/>
          </a:bodyPr>
          <a:lstStyle/>
          <a:p>
            <a:pPr indent="0" lvl="0" marL="0" rtl="1" algn="ctr">
              <a:spcBef>
                <a:spcPts val="0"/>
              </a:spcBef>
              <a:spcAft>
                <a:spcPts val="0"/>
              </a:spcAft>
              <a:buNone/>
            </a:pPr>
            <a:r>
              <a:rPr b="1" i="1" lang="en" sz="5500" u="sng">
                <a:solidFill>
                  <a:srgbClr val="674EA7"/>
                </a:solidFill>
              </a:rPr>
              <a:t>פירוט תקלות</a:t>
            </a:r>
            <a:endParaRPr b="1" i="1" sz="5500" u="sng">
              <a:solidFill>
                <a:srgbClr val="674EA7"/>
              </a:solidFill>
            </a:endParaRPr>
          </a:p>
        </p:txBody>
      </p:sp>
      <p:graphicFrame>
        <p:nvGraphicFramePr>
          <p:cNvPr id="168" name="Google Shape;168;p27"/>
          <p:cNvGraphicFramePr/>
          <p:nvPr/>
        </p:nvGraphicFramePr>
        <p:xfrm>
          <a:off x="827738" y="1743242"/>
          <a:ext cx="3000000" cy="3000000"/>
        </p:xfrm>
        <a:graphic>
          <a:graphicData uri="http://schemas.openxmlformats.org/drawingml/2006/table">
            <a:tbl>
              <a:tblPr>
                <a:noFill/>
                <a:tableStyleId>{AD250B76-B848-4C0A-821A-1C2903D845DD}</a:tableStyleId>
              </a:tblPr>
              <a:tblGrid>
                <a:gridCol w="5830625"/>
                <a:gridCol w="1657900"/>
              </a:tblGrid>
              <a:tr h="474275">
                <a:tc>
                  <a:txBody>
                    <a:bodyPr/>
                    <a:lstStyle/>
                    <a:p>
                      <a:pPr indent="0" lvl="0" marL="0" marR="0" rtl="1" algn="ctr">
                        <a:lnSpc>
                          <a:spcPct val="100000"/>
                        </a:lnSpc>
                        <a:spcBef>
                          <a:spcPts val="0"/>
                        </a:spcBef>
                        <a:spcAft>
                          <a:spcPts val="0"/>
                        </a:spcAft>
                        <a:buNone/>
                      </a:pPr>
                      <a:r>
                        <a:rPr lang="en">
                          <a:solidFill>
                            <a:schemeClr val="dk1"/>
                          </a:solidFill>
                        </a:rPr>
                        <a:t>לשונית - הרשאות</a:t>
                      </a:r>
                      <a:br>
                        <a:rPr lang="en">
                          <a:solidFill>
                            <a:schemeClr val="dk1"/>
                          </a:solidFill>
                        </a:rPr>
                      </a:br>
                      <a:r>
                        <a:rPr lang="en">
                          <a:solidFill>
                            <a:schemeClr val="dk1"/>
                          </a:solidFill>
                        </a:rPr>
                        <a:t>מספר תסריט 4</a:t>
                      </a:r>
                      <a:br>
                        <a:rPr lang="en">
                          <a:solidFill>
                            <a:schemeClr val="dk1"/>
                          </a:solidFill>
                        </a:rPr>
                      </a:br>
                      <a:r>
                        <a:rPr lang="en">
                          <a:solidFill>
                            <a:schemeClr val="dk1"/>
                          </a:solidFill>
                        </a:rPr>
                        <a:t>מספר צעד 4</a:t>
                      </a:r>
                      <a:endParaRPr>
                        <a:solidFill>
                          <a:schemeClr val="dk1"/>
                        </a:solidFill>
                      </a:endParaRPr>
                    </a:p>
                  </a:txBody>
                  <a:tcPr marT="91425" marB="91425" marR="91425" marL="91425"/>
                </a:tc>
                <a:tc>
                  <a:txBody>
                    <a:bodyPr/>
                    <a:lstStyle/>
                    <a:p>
                      <a:pPr indent="0" lvl="0" marL="0" marR="0" rtl="1" algn="r">
                        <a:lnSpc>
                          <a:spcPct val="100000"/>
                        </a:lnSpc>
                        <a:spcBef>
                          <a:spcPts val="0"/>
                        </a:spcBef>
                        <a:spcAft>
                          <a:spcPts val="0"/>
                        </a:spcAft>
                        <a:buNone/>
                      </a:pPr>
                      <a:r>
                        <a:rPr lang="en">
                          <a:solidFill>
                            <a:schemeClr val="dk1"/>
                          </a:solidFill>
                        </a:rPr>
                        <a:t>קישור לתקלה</a:t>
                      </a:r>
                      <a:endParaRPr sz="1400" u="none" cap="none" strike="noStrike">
                        <a:solidFill>
                          <a:schemeClr val="dk1"/>
                        </a:solidFill>
                      </a:endParaRPr>
                    </a:p>
                  </a:txBody>
                  <a:tcPr marT="91425" marB="91425" marR="91425" marL="91425"/>
                </a:tc>
              </a:tr>
              <a:tr h="474275">
                <a:tc>
                  <a:txBody>
                    <a:bodyPr/>
                    <a:lstStyle/>
                    <a:p>
                      <a:pPr indent="0" lvl="0" marL="0" marR="0" rtl="1" algn="ctr">
                        <a:lnSpc>
                          <a:spcPct val="100000"/>
                        </a:lnSpc>
                        <a:spcBef>
                          <a:spcPts val="0"/>
                        </a:spcBef>
                        <a:spcAft>
                          <a:spcPts val="0"/>
                        </a:spcAft>
                        <a:buClr>
                          <a:srgbClr val="000000"/>
                        </a:buClr>
                        <a:buSzPts val="1400"/>
                        <a:buFont typeface="Arial"/>
                        <a:buNone/>
                      </a:pPr>
                      <a:r>
                        <a:rPr lang="en">
                          <a:solidFill>
                            <a:schemeClr val="dk1"/>
                          </a:solidFill>
                        </a:rPr>
                        <a:t>שינוי מחיר הכרטיסים </a:t>
                      </a:r>
                      <a:br>
                        <a:rPr lang="en">
                          <a:solidFill>
                            <a:schemeClr val="dk1"/>
                          </a:solidFill>
                        </a:rPr>
                      </a:br>
                      <a:r>
                        <a:rPr lang="en">
                          <a:solidFill>
                            <a:schemeClr val="dk1"/>
                          </a:solidFill>
                        </a:rPr>
                        <a:t>במשתמש ללא גישות ניהול</a:t>
                      </a:r>
                      <a:endParaRPr sz="1400" u="none" cap="none" strike="noStrike">
                        <a:solidFill>
                          <a:schemeClr val="dk1"/>
                        </a:solidFill>
                      </a:endParaRPr>
                    </a:p>
                  </a:txBody>
                  <a:tcPr marT="91425" marB="91425" marR="91425" marL="91425"/>
                </a:tc>
                <a:tc>
                  <a:txBody>
                    <a:bodyPr/>
                    <a:lstStyle/>
                    <a:p>
                      <a:pPr indent="0" lvl="0" marL="0" marR="0" rtl="1" algn="r">
                        <a:lnSpc>
                          <a:spcPct val="100000"/>
                        </a:lnSpc>
                        <a:spcBef>
                          <a:spcPts val="0"/>
                        </a:spcBef>
                        <a:spcAft>
                          <a:spcPts val="0"/>
                        </a:spcAft>
                        <a:buClr>
                          <a:srgbClr val="000000"/>
                        </a:buClr>
                        <a:buSzPts val="1400"/>
                        <a:buFont typeface="Arial"/>
                        <a:buNone/>
                      </a:pPr>
                      <a:r>
                        <a:rPr lang="en" sz="1400" u="none" cap="none" strike="noStrike">
                          <a:solidFill>
                            <a:schemeClr val="dk1"/>
                          </a:solidFill>
                        </a:rPr>
                        <a:t>תיאור הבדיקה</a:t>
                      </a:r>
                      <a:endParaRPr sz="1400" u="none" cap="none" strike="noStrike">
                        <a:solidFill>
                          <a:schemeClr val="dk1"/>
                        </a:solidFill>
                      </a:endParaRPr>
                    </a:p>
                  </a:txBody>
                  <a:tcPr marT="91425" marB="91425" marR="91425" marL="91425"/>
                </a:tc>
              </a:tr>
              <a:tr h="474275">
                <a:tc>
                  <a:txBody>
                    <a:bodyPr/>
                    <a:lstStyle/>
                    <a:p>
                      <a:pPr indent="0" lvl="0" marL="0" marR="0" rtl="1" algn="ctr">
                        <a:lnSpc>
                          <a:spcPct val="100000"/>
                        </a:lnSpc>
                        <a:spcBef>
                          <a:spcPts val="0"/>
                        </a:spcBef>
                        <a:spcAft>
                          <a:spcPts val="0"/>
                        </a:spcAft>
                        <a:buClr>
                          <a:srgbClr val="000000"/>
                        </a:buClr>
                        <a:buSzPts val="1100"/>
                        <a:buFont typeface="Arial"/>
                        <a:buNone/>
                      </a:pPr>
                      <a:r>
                        <a:rPr lang="en">
                          <a:solidFill>
                            <a:schemeClr val="dk1"/>
                          </a:solidFill>
                        </a:rPr>
                        <a:t>ניתן לשנות מחיר לכרטיסים גם לאחר שהורידו גישות ניהול למשתמש</a:t>
                      </a:r>
                      <a:endParaRPr sz="1400" u="none" cap="none" strike="noStrike">
                        <a:solidFill>
                          <a:schemeClr val="dk1"/>
                        </a:solidFill>
                      </a:endParaRPr>
                    </a:p>
                  </a:txBody>
                  <a:tcPr marT="91425" marB="91425" marR="91425" marL="91425"/>
                </a:tc>
                <a:tc>
                  <a:txBody>
                    <a:bodyPr/>
                    <a:lstStyle/>
                    <a:p>
                      <a:pPr indent="0" lvl="0" marL="0" marR="0" rtl="1" algn="r">
                        <a:lnSpc>
                          <a:spcPct val="100000"/>
                        </a:lnSpc>
                        <a:spcBef>
                          <a:spcPts val="0"/>
                        </a:spcBef>
                        <a:spcAft>
                          <a:spcPts val="0"/>
                        </a:spcAft>
                        <a:buClr>
                          <a:srgbClr val="000000"/>
                        </a:buClr>
                        <a:buSzPts val="1400"/>
                        <a:buFont typeface="Arial"/>
                        <a:buNone/>
                      </a:pPr>
                      <a:r>
                        <a:rPr lang="en" sz="1400" u="none" cap="none" strike="noStrike">
                          <a:solidFill>
                            <a:schemeClr val="dk1"/>
                          </a:solidFill>
                        </a:rPr>
                        <a:t>פירוט התקלה</a:t>
                      </a:r>
                      <a:endParaRPr sz="1400" u="none" cap="none" strike="noStrike">
                        <a:solidFill>
                          <a:schemeClr val="dk1"/>
                        </a:solidFill>
                      </a:endParaRPr>
                    </a:p>
                  </a:txBody>
                  <a:tcPr marT="91425" marB="91425" marR="91425" marL="91425"/>
                </a:tc>
              </a:tr>
              <a:tr h="474275">
                <a:tc>
                  <a:txBody>
                    <a:bodyPr/>
                    <a:lstStyle/>
                    <a:p>
                      <a:pPr indent="0" lvl="0" marL="0" marR="0" rtl="1" algn="ctr">
                        <a:lnSpc>
                          <a:spcPct val="100000"/>
                        </a:lnSpc>
                        <a:spcBef>
                          <a:spcPts val="0"/>
                        </a:spcBef>
                        <a:spcAft>
                          <a:spcPts val="0"/>
                        </a:spcAft>
                        <a:buClr>
                          <a:srgbClr val="000000"/>
                        </a:buClr>
                        <a:buSzPts val="1400"/>
                        <a:buFont typeface="Arial"/>
                        <a:buNone/>
                      </a:pPr>
                      <a:r>
                        <a:rPr lang="en">
                          <a:solidFill>
                            <a:schemeClr val="dk1"/>
                          </a:solidFill>
                        </a:rPr>
                        <a:t>חמור</a:t>
                      </a:r>
                      <a:endParaRPr sz="1400" u="none" cap="none" strike="noStrike">
                        <a:solidFill>
                          <a:schemeClr val="dk1"/>
                        </a:solidFill>
                      </a:endParaRPr>
                    </a:p>
                  </a:txBody>
                  <a:tcPr marT="91425" marB="91425" marR="91425" marL="91425"/>
                </a:tc>
                <a:tc>
                  <a:txBody>
                    <a:bodyPr/>
                    <a:lstStyle/>
                    <a:p>
                      <a:pPr indent="0" lvl="0" marL="0" marR="0" rtl="1" algn="r">
                        <a:lnSpc>
                          <a:spcPct val="100000"/>
                        </a:lnSpc>
                        <a:spcBef>
                          <a:spcPts val="0"/>
                        </a:spcBef>
                        <a:spcAft>
                          <a:spcPts val="0"/>
                        </a:spcAft>
                        <a:buClr>
                          <a:srgbClr val="000000"/>
                        </a:buClr>
                        <a:buSzPts val="1400"/>
                        <a:buFont typeface="Arial"/>
                        <a:buNone/>
                      </a:pPr>
                      <a:r>
                        <a:rPr lang="en" sz="1400" u="none" cap="none" strike="noStrike">
                          <a:solidFill>
                            <a:schemeClr val="dk1"/>
                          </a:solidFill>
                        </a:rPr>
                        <a:t>דרגות חומרה</a:t>
                      </a:r>
                      <a:endParaRPr sz="1400" u="none" cap="none" strike="noStrike">
                        <a:solidFill>
                          <a:schemeClr val="dk1"/>
                        </a:solidFill>
                      </a:endParaRPr>
                    </a:p>
                  </a:txBody>
                  <a:tcPr marT="91425" marB="91425" marR="91425" marL="91425"/>
                </a:tc>
              </a:tr>
            </a:tbl>
          </a:graphicData>
        </a:graphic>
      </p:graphicFrame>
      <p:pic>
        <p:nvPicPr>
          <p:cNvPr id="169" name="Google Shape;169;p27"/>
          <p:cNvPicPr preferRelativeResize="0"/>
          <p:nvPr/>
        </p:nvPicPr>
        <p:blipFill>
          <a:blip r:embed="rId4">
            <a:alphaModFix/>
          </a:blip>
          <a:stretch>
            <a:fillRect/>
          </a:stretch>
        </p:blipFill>
        <p:spPr>
          <a:xfrm>
            <a:off x="2622850" y="3567650"/>
            <a:ext cx="742200" cy="556650"/>
          </a:xfrm>
          <a:prstGeom prst="rect">
            <a:avLst/>
          </a:prstGeom>
          <a:noFill/>
          <a:ln>
            <a:noFill/>
          </a:ln>
        </p:spPr>
      </p:pic>
      <p:pic>
        <p:nvPicPr>
          <p:cNvPr id="170" name="Google Shape;170;p27"/>
          <p:cNvPicPr preferRelativeResize="0"/>
          <p:nvPr/>
        </p:nvPicPr>
        <p:blipFill>
          <a:blip r:embed="rId5">
            <a:alphaModFix amt="85000"/>
          </a:blip>
          <a:stretch>
            <a:fillRect/>
          </a:stretch>
        </p:blipFill>
        <p:spPr>
          <a:xfrm>
            <a:off x="211100" y="36028"/>
            <a:ext cx="1161875" cy="1161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4" name="Shape 174"/>
        <p:cNvGrpSpPr/>
        <p:nvPr/>
      </p:nvGrpSpPr>
      <p:grpSpPr>
        <a:xfrm>
          <a:off x="0" y="0"/>
          <a:ext cx="0" cy="0"/>
          <a:chOff x="0" y="0"/>
          <a:chExt cx="0" cy="0"/>
        </a:xfrm>
      </p:grpSpPr>
      <p:sp>
        <p:nvSpPr>
          <p:cNvPr id="175" name="Google Shape;175;p28"/>
          <p:cNvSpPr txBox="1"/>
          <p:nvPr/>
        </p:nvSpPr>
        <p:spPr>
          <a:xfrm>
            <a:off x="1077150" y="271500"/>
            <a:ext cx="6989700" cy="1031400"/>
          </a:xfrm>
          <a:prstGeom prst="rect">
            <a:avLst/>
          </a:prstGeom>
          <a:noFill/>
          <a:ln>
            <a:noFill/>
          </a:ln>
        </p:spPr>
        <p:txBody>
          <a:bodyPr anchorCtr="0" anchor="t" bIns="91425" lIns="91425" spcFirstLastPara="1" rIns="91425" wrap="square" tIns="91425">
            <a:spAutoFit/>
          </a:bodyPr>
          <a:lstStyle/>
          <a:p>
            <a:pPr indent="0" lvl="0" marL="0" rtl="1" algn="ctr">
              <a:spcBef>
                <a:spcPts val="0"/>
              </a:spcBef>
              <a:spcAft>
                <a:spcPts val="0"/>
              </a:spcAft>
              <a:buNone/>
            </a:pPr>
            <a:r>
              <a:rPr b="1" i="1" lang="en" sz="5500" u="sng">
                <a:solidFill>
                  <a:srgbClr val="674EA7"/>
                </a:solidFill>
              </a:rPr>
              <a:t>פירוט תקלות</a:t>
            </a:r>
            <a:endParaRPr b="1" i="1" sz="5500" u="sng">
              <a:solidFill>
                <a:srgbClr val="674EA7"/>
              </a:solidFill>
            </a:endParaRPr>
          </a:p>
        </p:txBody>
      </p:sp>
      <p:graphicFrame>
        <p:nvGraphicFramePr>
          <p:cNvPr id="176" name="Google Shape;176;p28"/>
          <p:cNvGraphicFramePr/>
          <p:nvPr/>
        </p:nvGraphicFramePr>
        <p:xfrm>
          <a:off x="827738" y="1743242"/>
          <a:ext cx="3000000" cy="3000000"/>
        </p:xfrm>
        <a:graphic>
          <a:graphicData uri="http://schemas.openxmlformats.org/drawingml/2006/table">
            <a:tbl>
              <a:tblPr>
                <a:noFill/>
                <a:tableStyleId>{AD250B76-B848-4C0A-821A-1C2903D845DD}</a:tableStyleId>
              </a:tblPr>
              <a:tblGrid>
                <a:gridCol w="5830625"/>
                <a:gridCol w="1657900"/>
              </a:tblGrid>
              <a:tr h="474275">
                <a:tc>
                  <a:txBody>
                    <a:bodyPr/>
                    <a:lstStyle/>
                    <a:p>
                      <a:pPr indent="0" lvl="0" marL="0" marR="0" rtl="1" algn="ctr">
                        <a:lnSpc>
                          <a:spcPct val="100000"/>
                        </a:lnSpc>
                        <a:spcBef>
                          <a:spcPts val="0"/>
                        </a:spcBef>
                        <a:spcAft>
                          <a:spcPts val="0"/>
                        </a:spcAft>
                        <a:buNone/>
                      </a:pPr>
                      <a:r>
                        <a:rPr lang="en">
                          <a:solidFill>
                            <a:schemeClr val="dk1"/>
                          </a:solidFill>
                        </a:rPr>
                        <a:t>לשונית - נגישות</a:t>
                      </a:r>
                      <a:br>
                        <a:rPr lang="en">
                          <a:solidFill>
                            <a:schemeClr val="dk1"/>
                          </a:solidFill>
                        </a:rPr>
                      </a:br>
                      <a:r>
                        <a:rPr lang="en">
                          <a:solidFill>
                            <a:schemeClr val="dk1"/>
                          </a:solidFill>
                        </a:rPr>
                        <a:t>מספר תסריט 2</a:t>
                      </a:r>
                      <a:br>
                        <a:rPr lang="en">
                          <a:solidFill>
                            <a:schemeClr val="dk1"/>
                          </a:solidFill>
                        </a:rPr>
                      </a:br>
                      <a:r>
                        <a:rPr lang="en">
                          <a:solidFill>
                            <a:schemeClr val="dk1"/>
                          </a:solidFill>
                        </a:rPr>
                        <a:t>מספר צעד 1</a:t>
                      </a:r>
                      <a:endParaRPr>
                        <a:solidFill>
                          <a:schemeClr val="dk1"/>
                        </a:solidFill>
                      </a:endParaRPr>
                    </a:p>
                  </a:txBody>
                  <a:tcPr marT="91425" marB="91425" marR="91425" marL="91425"/>
                </a:tc>
                <a:tc>
                  <a:txBody>
                    <a:bodyPr/>
                    <a:lstStyle/>
                    <a:p>
                      <a:pPr indent="0" lvl="0" marL="0" marR="0" rtl="1" algn="r">
                        <a:lnSpc>
                          <a:spcPct val="100000"/>
                        </a:lnSpc>
                        <a:spcBef>
                          <a:spcPts val="0"/>
                        </a:spcBef>
                        <a:spcAft>
                          <a:spcPts val="0"/>
                        </a:spcAft>
                        <a:buNone/>
                      </a:pPr>
                      <a:r>
                        <a:rPr lang="en">
                          <a:solidFill>
                            <a:schemeClr val="dk1"/>
                          </a:solidFill>
                        </a:rPr>
                        <a:t>קישור לתקלה</a:t>
                      </a:r>
                      <a:endParaRPr sz="1400" u="none" cap="none" strike="noStrike">
                        <a:solidFill>
                          <a:schemeClr val="dk1"/>
                        </a:solidFill>
                      </a:endParaRPr>
                    </a:p>
                  </a:txBody>
                  <a:tcPr marT="91425" marB="91425" marR="91425" marL="91425"/>
                </a:tc>
              </a:tr>
              <a:tr h="474275">
                <a:tc>
                  <a:txBody>
                    <a:bodyPr/>
                    <a:lstStyle/>
                    <a:p>
                      <a:pPr indent="0" lvl="0" marL="0" marR="0" rtl="1" algn="ctr">
                        <a:lnSpc>
                          <a:spcPct val="100000"/>
                        </a:lnSpc>
                        <a:spcBef>
                          <a:spcPts val="0"/>
                        </a:spcBef>
                        <a:spcAft>
                          <a:spcPts val="0"/>
                        </a:spcAft>
                        <a:buClr>
                          <a:srgbClr val="000000"/>
                        </a:buClr>
                        <a:buSzPts val="1400"/>
                        <a:buFont typeface="Arial"/>
                        <a:buNone/>
                      </a:pPr>
                      <a:r>
                        <a:rPr lang="en">
                          <a:solidFill>
                            <a:schemeClr val="dk1"/>
                          </a:solidFill>
                        </a:rPr>
                        <a:t>לחיצה על כפתור הנגישות</a:t>
                      </a:r>
                      <a:endParaRPr sz="1400" u="none" cap="none" strike="noStrike">
                        <a:solidFill>
                          <a:schemeClr val="dk1"/>
                        </a:solidFill>
                      </a:endParaRPr>
                    </a:p>
                  </a:txBody>
                  <a:tcPr marT="91425" marB="91425" marR="91425" marL="91425"/>
                </a:tc>
                <a:tc>
                  <a:txBody>
                    <a:bodyPr/>
                    <a:lstStyle/>
                    <a:p>
                      <a:pPr indent="0" lvl="0" marL="0" marR="0" rtl="1" algn="r">
                        <a:lnSpc>
                          <a:spcPct val="100000"/>
                        </a:lnSpc>
                        <a:spcBef>
                          <a:spcPts val="0"/>
                        </a:spcBef>
                        <a:spcAft>
                          <a:spcPts val="0"/>
                        </a:spcAft>
                        <a:buClr>
                          <a:srgbClr val="000000"/>
                        </a:buClr>
                        <a:buSzPts val="1400"/>
                        <a:buFont typeface="Arial"/>
                        <a:buNone/>
                      </a:pPr>
                      <a:r>
                        <a:rPr lang="en" sz="1400" u="none" cap="none" strike="noStrike">
                          <a:solidFill>
                            <a:schemeClr val="dk1"/>
                          </a:solidFill>
                        </a:rPr>
                        <a:t>תיאור הבדיקה</a:t>
                      </a:r>
                      <a:endParaRPr sz="1400" u="none" cap="none" strike="noStrike">
                        <a:solidFill>
                          <a:schemeClr val="dk1"/>
                        </a:solidFill>
                      </a:endParaRPr>
                    </a:p>
                  </a:txBody>
                  <a:tcPr marT="91425" marB="91425" marR="91425" marL="91425"/>
                </a:tc>
              </a:tr>
              <a:tr h="474275">
                <a:tc>
                  <a:txBody>
                    <a:bodyPr/>
                    <a:lstStyle/>
                    <a:p>
                      <a:pPr indent="0" lvl="0" marL="0" marR="0" rtl="1" algn="ctr">
                        <a:lnSpc>
                          <a:spcPct val="100000"/>
                        </a:lnSpc>
                        <a:spcBef>
                          <a:spcPts val="0"/>
                        </a:spcBef>
                        <a:spcAft>
                          <a:spcPts val="0"/>
                        </a:spcAft>
                        <a:buClr>
                          <a:srgbClr val="000000"/>
                        </a:buClr>
                        <a:buSzPts val="1100"/>
                        <a:buFont typeface="Arial"/>
                        <a:buNone/>
                      </a:pPr>
                      <a:r>
                        <a:rPr lang="en">
                          <a:solidFill>
                            <a:schemeClr val="dk1"/>
                          </a:solidFill>
                        </a:rPr>
                        <a:t>אין כפתור נגישות באתר מעבר לדף הבית ודף רכישת כרטיסים</a:t>
                      </a:r>
                      <a:endParaRPr sz="1400" u="none" cap="none" strike="noStrike">
                        <a:solidFill>
                          <a:schemeClr val="dk1"/>
                        </a:solidFill>
                      </a:endParaRPr>
                    </a:p>
                  </a:txBody>
                  <a:tcPr marT="91425" marB="91425" marR="91425" marL="91425"/>
                </a:tc>
                <a:tc>
                  <a:txBody>
                    <a:bodyPr/>
                    <a:lstStyle/>
                    <a:p>
                      <a:pPr indent="0" lvl="0" marL="0" marR="0" rtl="1" algn="r">
                        <a:lnSpc>
                          <a:spcPct val="100000"/>
                        </a:lnSpc>
                        <a:spcBef>
                          <a:spcPts val="0"/>
                        </a:spcBef>
                        <a:spcAft>
                          <a:spcPts val="0"/>
                        </a:spcAft>
                        <a:buClr>
                          <a:srgbClr val="000000"/>
                        </a:buClr>
                        <a:buSzPts val="1400"/>
                        <a:buFont typeface="Arial"/>
                        <a:buNone/>
                      </a:pPr>
                      <a:r>
                        <a:rPr lang="en" sz="1400" u="none" cap="none" strike="noStrike">
                          <a:solidFill>
                            <a:schemeClr val="dk1"/>
                          </a:solidFill>
                        </a:rPr>
                        <a:t>פירוט התקלה</a:t>
                      </a:r>
                      <a:endParaRPr sz="1400" u="none" cap="none" strike="noStrike">
                        <a:solidFill>
                          <a:schemeClr val="dk1"/>
                        </a:solidFill>
                      </a:endParaRPr>
                    </a:p>
                  </a:txBody>
                  <a:tcPr marT="91425" marB="91425" marR="91425" marL="91425"/>
                </a:tc>
              </a:tr>
              <a:tr h="474275">
                <a:tc>
                  <a:txBody>
                    <a:bodyPr/>
                    <a:lstStyle/>
                    <a:p>
                      <a:pPr indent="0" lvl="0" marL="0" marR="0" rtl="1" algn="ctr">
                        <a:lnSpc>
                          <a:spcPct val="100000"/>
                        </a:lnSpc>
                        <a:spcBef>
                          <a:spcPts val="0"/>
                        </a:spcBef>
                        <a:spcAft>
                          <a:spcPts val="0"/>
                        </a:spcAft>
                        <a:buClr>
                          <a:srgbClr val="000000"/>
                        </a:buClr>
                        <a:buSzPts val="1400"/>
                        <a:buFont typeface="Arial"/>
                        <a:buNone/>
                      </a:pPr>
                      <a:r>
                        <a:rPr lang="en">
                          <a:solidFill>
                            <a:schemeClr val="dk1"/>
                          </a:solidFill>
                        </a:rPr>
                        <a:t>חמור</a:t>
                      </a:r>
                      <a:endParaRPr sz="1400" u="none" cap="none" strike="noStrike">
                        <a:solidFill>
                          <a:schemeClr val="dk1"/>
                        </a:solidFill>
                      </a:endParaRPr>
                    </a:p>
                  </a:txBody>
                  <a:tcPr marT="91425" marB="91425" marR="91425" marL="91425"/>
                </a:tc>
                <a:tc>
                  <a:txBody>
                    <a:bodyPr/>
                    <a:lstStyle/>
                    <a:p>
                      <a:pPr indent="0" lvl="0" marL="0" marR="0" rtl="1" algn="r">
                        <a:lnSpc>
                          <a:spcPct val="100000"/>
                        </a:lnSpc>
                        <a:spcBef>
                          <a:spcPts val="0"/>
                        </a:spcBef>
                        <a:spcAft>
                          <a:spcPts val="0"/>
                        </a:spcAft>
                        <a:buClr>
                          <a:srgbClr val="000000"/>
                        </a:buClr>
                        <a:buSzPts val="1400"/>
                        <a:buFont typeface="Arial"/>
                        <a:buNone/>
                      </a:pPr>
                      <a:r>
                        <a:rPr lang="en" sz="1400" u="none" cap="none" strike="noStrike">
                          <a:solidFill>
                            <a:schemeClr val="dk1"/>
                          </a:solidFill>
                        </a:rPr>
                        <a:t>דרגות חומרה</a:t>
                      </a:r>
                      <a:endParaRPr sz="1400" u="none" cap="none" strike="noStrike">
                        <a:solidFill>
                          <a:schemeClr val="dk1"/>
                        </a:solidFill>
                      </a:endParaRPr>
                    </a:p>
                  </a:txBody>
                  <a:tcPr marT="91425" marB="91425" marR="91425" marL="91425"/>
                </a:tc>
              </a:tr>
            </a:tbl>
          </a:graphicData>
        </a:graphic>
      </p:graphicFrame>
      <p:pic>
        <p:nvPicPr>
          <p:cNvPr id="177" name="Google Shape;177;p28"/>
          <p:cNvPicPr preferRelativeResize="0"/>
          <p:nvPr/>
        </p:nvPicPr>
        <p:blipFill>
          <a:blip r:embed="rId4">
            <a:alphaModFix/>
          </a:blip>
          <a:stretch>
            <a:fillRect/>
          </a:stretch>
        </p:blipFill>
        <p:spPr>
          <a:xfrm>
            <a:off x="1020650" y="2968750"/>
            <a:ext cx="1312324" cy="1085125"/>
          </a:xfrm>
          <a:prstGeom prst="rect">
            <a:avLst/>
          </a:prstGeom>
          <a:noFill/>
          <a:ln>
            <a:noFill/>
          </a:ln>
        </p:spPr>
      </p:pic>
      <p:pic>
        <p:nvPicPr>
          <p:cNvPr id="178" name="Google Shape;178;p28"/>
          <p:cNvPicPr preferRelativeResize="0"/>
          <p:nvPr/>
        </p:nvPicPr>
        <p:blipFill>
          <a:blip r:embed="rId5">
            <a:alphaModFix amt="85000"/>
          </a:blip>
          <a:stretch>
            <a:fillRect/>
          </a:stretch>
        </p:blipFill>
        <p:spPr>
          <a:xfrm>
            <a:off x="211100" y="36028"/>
            <a:ext cx="1161875" cy="1161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2" name="Shape 182"/>
        <p:cNvGrpSpPr/>
        <p:nvPr/>
      </p:nvGrpSpPr>
      <p:grpSpPr>
        <a:xfrm>
          <a:off x="0" y="0"/>
          <a:ext cx="0" cy="0"/>
          <a:chOff x="0" y="0"/>
          <a:chExt cx="0" cy="0"/>
        </a:xfrm>
      </p:grpSpPr>
      <p:sp>
        <p:nvSpPr>
          <p:cNvPr id="183" name="Google Shape;183;p29"/>
          <p:cNvSpPr txBox="1"/>
          <p:nvPr/>
        </p:nvSpPr>
        <p:spPr>
          <a:xfrm>
            <a:off x="1077150" y="271500"/>
            <a:ext cx="6989700" cy="1031400"/>
          </a:xfrm>
          <a:prstGeom prst="rect">
            <a:avLst/>
          </a:prstGeom>
          <a:noFill/>
          <a:ln>
            <a:noFill/>
          </a:ln>
        </p:spPr>
        <p:txBody>
          <a:bodyPr anchorCtr="0" anchor="t" bIns="91425" lIns="91425" spcFirstLastPara="1" rIns="91425" wrap="square" tIns="91425">
            <a:spAutoFit/>
          </a:bodyPr>
          <a:lstStyle/>
          <a:p>
            <a:pPr indent="0" lvl="0" marL="0" rtl="1" algn="ctr">
              <a:spcBef>
                <a:spcPts val="0"/>
              </a:spcBef>
              <a:spcAft>
                <a:spcPts val="0"/>
              </a:spcAft>
              <a:buNone/>
            </a:pPr>
            <a:r>
              <a:rPr b="1" i="1" lang="en" sz="5500" u="sng">
                <a:solidFill>
                  <a:srgbClr val="674EA7"/>
                </a:solidFill>
              </a:rPr>
              <a:t>פירוט תקלות</a:t>
            </a:r>
            <a:endParaRPr b="1" i="1" sz="5500" u="sng">
              <a:solidFill>
                <a:srgbClr val="674EA7"/>
              </a:solidFill>
            </a:endParaRPr>
          </a:p>
        </p:txBody>
      </p:sp>
      <p:graphicFrame>
        <p:nvGraphicFramePr>
          <p:cNvPr id="184" name="Google Shape;184;p29"/>
          <p:cNvGraphicFramePr/>
          <p:nvPr/>
        </p:nvGraphicFramePr>
        <p:xfrm>
          <a:off x="827738" y="1743242"/>
          <a:ext cx="3000000" cy="3000000"/>
        </p:xfrm>
        <a:graphic>
          <a:graphicData uri="http://schemas.openxmlformats.org/drawingml/2006/table">
            <a:tbl>
              <a:tblPr>
                <a:noFill/>
                <a:tableStyleId>{AD250B76-B848-4C0A-821A-1C2903D845DD}</a:tableStyleId>
              </a:tblPr>
              <a:tblGrid>
                <a:gridCol w="5830625"/>
                <a:gridCol w="1657900"/>
              </a:tblGrid>
              <a:tr h="474275">
                <a:tc>
                  <a:txBody>
                    <a:bodyPr/>
                    <a:lstStyle/>
                    <a:p>
                      <a:pPr indent="0" lvl="0" marL="0" marR="0" rtl="1" algn="ctr">
                        <a:lnSpc>
                          <a:spcPct val="100000"/>
                        </a:lnSpc>
                        <a:spcBef>
                          <a:spcPts val="0"/>
                        </a:spcBef>
                        <a:spcAft>
                          <a:spcPts val="0"/>
                        </a:spcAft>
                        <a:buNone/>
                      </a:pPr>
                      <a:r>
                        <a:rPr lang="en">
                          <a:solidFill>
                            <a:schemeClr val="dk1"/>
                          </a:solidFill>
                        </a:rPr>
                        <a:t>לשונית - נגישות</a:t>
                      </a:r>
                      <a:br>
                        <a:rPr lang="en">
                          <a:solidFill>
                            <a:schemeClr val="dk1"/>
                          </a:solidFill>
                        </a:rPr>
                      </a:br>
                      <a:r>
                        <a:rPr lang="en">
                          <a:solidFill>
                            <a:schemeClr val="dk1"/>
                          </a:solidFill>
                        </a:rPr>
                        <a:t>מספר תסריט 3</a:t>
                      </a:r>
                      <a:br>
                        <a:rPr lang="en">
                          <a:solidFill>
                            <a:schemeClr val="dk1"/>
                          </a:solidFill>
                        </a:rPr>
                      </a:br>
                      <a:r>
                        <a:rPr lang="en">
                          <a:solidFill>
                            <a:schemeClr val="dk1"/>
                          </a:solidFill>
                        </a:rPr>
                        <a:t>מספר צעד 3</a:t>
                      </a:r>
                      <a:endParaRPr>
                        <a:solidFill>
                          <a:schemeClr val="dk1"/>
                        </a:solidFill>
                      </a:endParaRPr>
                    </a:p>
                  </a:txBody>
                  <a:tcPr marT="91425" marB="91425" marR="91425" marL="91425"/>
                </a:tc>
                <a:tc>
                  <a:txBody>
                    <a:bodyPr/>
                    <a:lstStyle/>
                    <a:p>
                      <a:pPr indent="0" lvl="0" marL="0" marR="0" rtl="1" algn="r">
                        <a:lnSpc>
                          <a:spcPct val="100000"/>
                        </a:lnSpc>
                        <a:spcBef>
                          <a:spcPts val="0"/>
                        </a:spcBef>
                        <a:spcAft>
                          <a:spcPts val="0"/>
                        </a:spcAft>
                        <a:buNone/>
                      </a:pPr>
                      <a:r>
                        <a:rPr lang="en">
                          <a:solidFill>
                            <a:schemeClr val="dk1"/>
                          </a:solidFill>
                        </a:rPr>
                        <a:t>קישור לתקלה</a:t>
                      </a:r>
                      <a:endParaRPr sz="1400" u="none" cap="none" strike="noStrike">
                        <a:solidFill>
                          <a:schemeClr val="dk1"/>
                        </a:solidFill>
                      </a:endParaRPr>
                    </a:p>
                  </a:txBody>
                  <a:tcPr marT="91425" marB="91425" marR="91425" marL="91425"/>
                </a:tc>
              </a:tr>
              <a:tr h="474275">
                <a:tc>
                  <a:txBody>
                    <a:bodyPr/>
                    <a:lstStyle/>
                    <a:p>
                      <a:pPr indent="0" lvl="0" marL="0" marR="0" rtl="1" algn="ctr">
                        <a:lnSpc>
                          <a:spcPct val="100000"/>
                        </a:lnSpc>
                        <a:spcBef>
                          <a:spcPts val="0"/>
                        </a:spcBef>
                        <a:spcAft>
                          <a:spcPts val="0"/>
                        </a:spcAft>
                        <a:buClr>
                          <a:srgbClr val="000000"/>
                        </a:buClr>
                        <a:buSzPts val="1400"/>
                        <a:buFont typeface="Arial"/>
                        <a:buNone/>
                      </a:pPr>
                      <a:r>
                        <a:rPr lang="en">
                          <a:solidFill>
                            <a:schemeClr val="dk1"/>
                          </a:solidFill>
                        </a:rPr>
                        <a:t>דף הכניסה יופיע עם הניגודיות שנבחרה בנגישות בדף הקודם</a:t>
                      </a:r>
                      <a:endParaRPr sz="1400" u="none" cap="none" strike="noStrike">
                        <a:solidFill>
                          <a:schemeClr val="dk1"/>
                        </a:solidFill>
                      </a:endParaRPr>
                    </a:p>
                  </a:txBody>
                  <a:tcPr marT="91425" marB="91425" marR="91425" marL="91425"/>
                </a:tc>
                <a:tc>
                  <a:txBody>
                    <a:bodyPr/>
                    <a:lstStyle/>
                    <a:p>
                      <a:pPr indent="0" lvl="0" marL="0" marR="0" rtl="1" algn="r">
                        <a:lnSpc>
                          <a:spcPct val="100000"/>
                        </a:lnSpc>
                        <a:spcBef>
                          <a:spcPts val="0"/>
                        </a:spcBef>
                        <a:spcAft>
                          <a:spcPts val="0"/>
                        </a:spcAft>
                        <a:buClr>
                          <a:srgbClr val="000000"/>
                        </a:buClr>
                        <a:buSzPts val="1400"/>
                        <a:buFont typeface="Arial"/>
                        <a:buNone/>
                      </a:pPr>
                      <a:r>
                        <a:rPr lang="en" sz="1400" u="none" cap="none" strike="noStrike">
                          <a:solidFill>
                            <a:schemeClr val="dk1"/>
                          </a:solidFill>
                        </a:rPr>
                        <a:t>תיאור הבדיקה</a:t>
                      </a:r>
                      <a:endParaRPr sz="1400" u="none" cap="none" strike="noStrike">
                        <a:solidFill>
                          <a:schemeClr val="dk1"/>
                        </a:solidFill>
                      </a:endParaRPr>
                    </a:p>
                  </a:txBody>
                  <a:tcPr marT="91425" marB="91425" marR="91425" marL="91425"/>
                </a:tc>
              </a:tr>
              <a:tr h="474275">
                <a:tc>
                  <a:txBody>
                    <a:bodyPr/>
                    <a:lstStyle/>
                    <a:p>
                      <a:pPr indent="0" lvl="0" marL="0" marR="0" rtl="1" algn="ctr">
                        <a:lnSpc>
                          <a:spcPct val="100000"/>
                        </a:lnSpc>
                        <a:spcBef>
                          <a:spcPts val="0"/>
                        </a:spcBef>
                        <a:spcAft>
                          <a:spcPts val="0"/>
                        </a:spcAft>
                        <a:buClr>
                          <a:srgbClr val="000000"/>
                        </a:buClr>
                        <a:buSzPts val="1100"/>
                        <a:buFont typeface="Arial"/>
                        <a:buNone/>
                      </a:pPr>
                      <a:r>
                        <a:rPr lang="en">
                          <a:solidFill>
                            <a:schemeClr val="dk1"/>
                          </a:solidFill>
                        </a:rPr>
                        <a:t>דף הכניסה מופיע ללא הגדרות הנגישות שנבחרו בדף הקודם</a:t>
                      </a:r>
                      <a:endParaRPr sz="1400" u="none" cap="none" strike="noStrike">
                        <a:solidFill>
                          <a:schemeClr val="dk1"/>
                        </a:solidFill>
                      </a:endParaRPr>
                    </a:p>
                  </a:txBody>
                  <a:tcPr marT="91425" marB="91425" marR="91425" marL="91425"/>
                </a:tc>
                <a:tc>
                  <a:txBody>
                    <a:bodyPr/>
                    <a:lstStyle/>
                    <a:p>
                      <a:pPr indent="0" lvl="0" marL="0" marR="0" rtl="1" algn="r">
                        <a:lnSpc>
                          <a:spcPct val="100000"/>
                        </a:lnSpc>
                        <a:spcBef>
                          <a:spcPts val="0"/>
                        </a:spcBef>
                        <a:spcAft>
                          <a:spcPts val="0"/>
                        </a:spcAft>
                        <a:buClr>
                          <a:srgbClr val="000000"/>
                        </a:buClr>
                        <a:buSzPts val="1400"/>
                        <a:buFont typeface="Arial"/>
                        <a:buNone/>
                      </a:pPr>
                      <a:r>
                        <a:rPr lang="en" sz="1400" u="none" cap="none" strike="noStrike">
                          <a:solidFill>
                            <a:schemeClr val="dk1"/>
                          </a:solidFill>
                        </a:rPr>
                        <a:t>פירוט התקלה</a:t>
                      </a:r>
                      <a:endParaRPr sz="1400" u="none" cap="none" strike="noStrike">
                        <a:solidFill>
                          <a:schemeClr val="dk1"/>
                        </a:solidFill>
                      </a:endParaRPr>
                    </a:p>
                  </a:txBody>
                  <a:tcPr marT="91425" marB="91425" marR="91425" marL="91425"/>
                </a:tc>
              </a:tr>
              <a:tr h="474275">
                <a:tc>
                  <a:txBody>
                    <a:bodyPr/>
                    <a:lstStyle/>
                    <a:p>
                      <a:pPr indent="0" lvl="0" marL="0" marR="0" rtl="1" algn="ctr">
                        <a:lnSpc>
                          <a:spcPct val="100000"/>
                        </a:lnSpc>
                        <a:spcBef>
                          <a:spcPts val="0"/>
                        </a:spcBef>
                        <a:spcAft>
                          <a:spcPts val="0"/>
                        </a:spcAft>
                        <a:buClr>
                          <a:srgbClr val="000000"/>
                        </a:buClr>
                        <a:buSzPts val="1400"/>
                        <a:buFont typeface="Arial"/>
                        <a:buNone/>
                      </a:pPr>
                      <a:r>
                        <a:rPr lang="en">
                          <a:solidFill>
                            <a:schemeClr val="dk1"/>
                          </a:solidFill>
                        </a:rPr>
                        <a:t>חמור</a:t>
                      </a:r>
                      <a:endParaRPr sz="1400" u="none" cap="none" strike="noStrike">
                        <a:solidFill>
                          <a:schemeClr val="dk1"/>
                        </a:solidFill>
                      </a:endParaRPr>
                    </a:p>
                  </a:txBody>
                  <a:tcPr marT="91425" marB="91425" marR="91425" marL="91425"/>
                </a:tc>
                <a:tc>
                  <a:txBody>
                    <a:bodyPr/>
                    <a:lstStyle/>
                    <a:p>
                      <a:pPr indent="0" lvl="0" marL="0" marR="0" rtl="1" algn="r">
                        <a:lnSpc>
                          <a:spcPct val="100000"/>
                        </a:lnSpc>
                        <a:spcBef>
                          <a:spcPts val="0"/>
                        </a:spcBef>
                        <a:spcAft>
                          <a:spcPts val="0"/>
                        </a:spcAft>
                        <a:buClr>
                          <a:srgbClr val="000000"/>
                        </a:buClr>
                        <a:buSzPts val="1400"/>
                        <a:buFont typeface="Arial"/>
                        <a:buNone/>
                      </a:pPr>
                      <a:r>
                        <a:rPr lang="en" sz="1400" u="none" cap="none" strike="noStrike">
                          <a:solidFill>
                            <a:schemeClr val="dk1"/>
                          </a:solidFill>
                        </a:rPr>
                        <a:t>דרגות חומרה</a:t>
                      </a:r>
                      <a:endParaRPr sz="1400" u="none" cap="none" strike="noStrike">
                        <a:solidFill>
                          <a:schemeClr val="dk1"/>
                        </a:solidFill>
                      </a:endParaRPr>
                    </a:p>
                  </a:txBody>
                  <a:tcPr marT="91425" marB="91425" marR="91425" marL="91425"/>
                </a:tc>
              </a:tr>
            </a:tbl>
          </a:graphicData>
        </a:graphic>
      </p:graphicFrame>
      <p:pic>
        <p:nvPicPr>
          <p:cNvPr id="185" name="Google Shape;185;p29"/>
          <p:cNvPicPr preferRelativeResize="0"/>
          <p:nvPr/>
        </p:nvPicPr>
        <p:blipFill>
          <a:blip r:embed="rId4">
            <a:alphaModFix/>
          </a:blip>
          <a:stretch>
            <a:fillRect/>
          </a:stretch>
        </p:blipFill>
        <p:spPr>
          <a:xfrm>
            <a:off x="5725950" y="3171850"/>
            <a:ext cx="867575" cy="867575"/>
          </a:xfrm>
          <a:prstGeom prst="rect">
            <a:avLst/>
          </a:prstGeom>
          <a:noFill/>
          <a:ln>
            <a:noFill/>
          </a:ln>
        </p:spPr>
      </p:pic>
      <p:pic>
        <p:nvPicPr>
          <p:cNvPr id="186" name="Google Shape;186;p29"/>
          <p:cNvPicPr preferRelativeResize="0"/>
          <p:nvPr/>
        </p:nvPicPr>
        <p:blipFill>
          <a:blip r:embed="rId5">
            <a:alphaModFix amt="85000"/>
          </a:blip>
          <a:stretch>
            <a:fillRect/>
          </a:stretch>
        </p:blipFill>
        <p:spPr>
          <a:xfrm>
            <a:off x="211100" y="36028"/>
            <a:ext cx="1161875" cy="1161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0" name="Shape 190"/>
        <p:cNvGrpSpPr/>
        <p:nvPr/>
      </p:nvGrpSpPr>
      <p:grpSpPr>
        <a:xfrm>
          <a:off x="0" y="0"/>
          <a:ext cx="0" cy="0"/>
          <a:chOff x="0" y="0"/>
          <a:chExt cx="0" cy="0"/>
        </a:xfrm>
      </p:grpSpPr>
      <p:sp>
        <p:nvSpPr>
          <p:cNvPr id="191" name="Google Shape;191;p30"/>
          <p:cNvSpPr txBox="1"/>
          <p:nvPr/>
        </p:nvSpPr>
        <p:spPr>
          <a:xfrm>
            <a:off x="1077150" y="271500"/>
            <a:ext cx="6989700" cy="1031400"/>
          </a:xfrm>
          <a:prstGeom prst="rect">
            <a:avLst/>
          </a:prstGeom>
          <a:noFill/>
          <a:ln>
            <a:noFill/>
          </a:ln>
        </p:spPr>
        <p:txBody>
          <a:bodyPr anchorCtr="0" anchor="t" bIns="91425" lIns="91425" spcFirstLastPara="1" rIns="91425" wrap="square" tIns="91425">
            <a:spAutoFit/>
          </a:bodyPr>
          <a:lstStyle/>
          <a:p>
            <a:pPr indent="0" lvl="0" marL="0" rtl="1" algn="ctr">
              <a:spcBef>
                <a:spcPts val="0"/>
              </a:spcBef>
              <a:spcAft>
                <a:spcPts val="0"/>
              </a:spcAft>
              <a:buNone/>
            </a:pPr>
            <a:r>
              <a:rPr b="1" i="1" lang="en" sz="5500" u="sng">
                <a:solidFill>
                  <a:srgbClr val="674EA7"/>
                </a:solidFill>
              </a:rPr>
              <a:t>סקירת</a:t>
            </a:r>
            <a:r>
              <a:rPr b="1" i="1" lang="en" sz="5500" u="sng">
                <a:solidFill>
                  <a:srgbClr val="674EA7"/>
                </a:solidFill>
              </a:rPr>
              <a:t> תקלות</a:t>
            </a:r>
            <a:endParaRPr b="1" i="1" sz="5500" u="sng">
              <a:solidFill>
                <a:srgbClr val="674EA7"/>
              </a:solidFill>
            </a:endParaRPr>
          </a:p>
        </p:txBody>
      </p:sp>
      <p:sp>
        <p:nvSpPr>
          <p:cNvPr id="192" name="Google Shape;192;p30"/>
          <p:cNvSpPr txBox="1"/>
          <p:nvPr/>
        </p:nvSpPr>
        <p:spPr>
          <a:xfrm>
            <a:off x="551250" y="1433925"/>
            <a:ext cx="8041500" cy="3140100"/>
          </a:xfrm>
          <a:prstGeom prst="rect">
            <a:avLst/>
          </a:prstGeom>
          <a:noFill/>
          <a:ln>
            <a:noFill/>
          </a:ln>
        </p:spPr>
        <p:txBody>
          <a:bodyPr anchorCtr="0" anchor="t" bIns="91425" lIns="91425" spcFirstLastPara="1" rIns="91425" wrap="square" tIns="91425">
            <a:spAutoFit/>
          </a:bodyPr>
          <a:lstStyle/>
          <a:p>
            <a:pPr indent="-381000" lvl="0" marL="457200" rtl="1" algn="r">
              <a:spcBef>
                <a:spcPts val="0"/>
              </a:spcBef>
              <a:spcAft>
                <a:spcPts val="0"/>
              </a:spcAft>
              <a:buClr>
                <a:srgbClr val="351C75"/>
              </a:buClr>
              <a:buSzPts val="2400"/>
              <a:buChar char="●"/>
            </a:pPr>
            <a:r>
              <a:rPr lang="en" sz="2400"/>
              <a:t>התקלות שפורטו הן אך ורק תקלות ברמת חומרה "חמור" מכיוון שהן פוגעות בשימוש האתר.</a:t>
            </a:r>
            <a:endParaRPr sz="2400"/>
          </a:p>
          <a:p>
            <a:pPr indent="0" lvl="0" marL="457200" rtl="1" algn="r">
              <a:spcBef>
                <a:spcPts val="0"/>
              </a:spcBef>
              <a:spcAft>
                <a:spcPts val="0"/>
              </a:spcAft>
              <a:buNone/>
            </a:pPr>
            <a:r>
              <a:t/>
            </a:r>
            <a:endParaRPr sz="2400"/>
          </a:p>
          <a:p>
            <a:pPr indent="-381000" lvl="0" marL="457200" rtl="1" algn="r">
              <a:spcBef>
                <a:spcPts val="0"/>
              </a:spcBef>
              <a:spcAft>
                <a:spcPts val="0"/>
              </a:spcAft>
              <a:buClr>
                <a:srgbClr val="351C75"/>
              </a:buClr>
              <a:buSzPts val="2400"/>
              <a:buChar char="●"/>
            </a:pPr>
            <a:r>
              <a:rPr lang="en" sz="2400"/>
              <a:t>רוב התקלות שנמצאו בדרגה מינורי\בינוני לא פוגעות בשימוש האתר.</a:t>
            </a:r>
            <a:endParaRPr sz="2400"/>
          </a:p>
          <a:p>
            <a:pPr indent="0" lvl="0" marL="457200" rtl="1" algn="r">
              <a:spcBef>
                <a:spcPts val="0"/>
              </a:spcBef>
              <a:spcAft>
                <a:spcPts val="0"/>
              </a:spcAft>
              <a:buNone/>
            </a:pPr>
            <a:r>
              <a:t/>
            </a:r>
            <a:endParaRPr sz="2400"/>
          </a:p>
          <a:p>
            <a:pPr indent="-381000" lvl="0" marL="457200" rtl="1" algn="r">
              <a:spcBef>
                <a:spcPts val="0"/>
              </a:spcBef>
              <a:spcAft>
                <a:spcPts val="0"/>
              </a:spcAft>
              <a:buClr>
                <a:srgbClr val="351C75"/>
              </a:buClr>
              <a:buSzPts val="2400"/>
              <a:buChar char="●"/>
            </a:pPr>
            <a:r>
              <a:rPr lang="en" sz="2400"/>
              <a:t>תקלה שבה המשתמש שחיבר את כלל המשתתפים </a:t>
            </a:r>
            <a:r>
              <a:rPr lang="en" sz="2400"/>
              <a:t>בפרויקט</a:t>
            </a:r>
            <a:r>
              <a:rPr lang="en" sz="2400"/>
              <a:t> "ננעל" או "נחסם" ללא הסבר או פתרון.</a:t>
            </a:r>
            <a:endParaRPr sz="2400"/>
          </a:p>
        </p:txBody>
      </p:sp>
      <p:pic>
        <p:nvPicPr>
          <p:cNvPr id="193" name="Google Shape;193;p30"/>
          <p:cNvPicPr preferRelativeResize="0"/>
          <p:nvPr/>
        </p:nvPicPr>
        <p:blipFill>
          <a:blip r:embed="rId4">
            <a:alphaModFix amt="85000"/>
          </a:blip>
          <a:stretch>
            <a:fillRect/>
          </a:stretch>
        </p:blipFill>
        <p:spPr>
          <a:xfrm>
            <a:off x="211100" y="36028"/>
            <a:ext cx="1161875" cy="1161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7" name="Shape 197"/>
        <p:cNvGrpSpPr/>
        <p:nvPr/>
      </p:nvGrpSpPr>
      <p:grpSpPr>
        <a:xfrm>
          <a:off x="0" y="0"/>
          <a:ext cx="0" cy="0"/>
          <a:chOff x="0" y="0"/>
          <a:chExt cx="0" cy="0"/>
        </a:xfrm>
      </p:grpSpPr>
      <p:sp>
        <p:nvSpPr>
          <p:cNvPr id="198" name="Google Shape;198;p31"/>
          <p:cNvSpPr txBox="1"/>
          <p:nvPr/>
        </p:nvSpPr>
        <p:spPr>
          <a:xfrm>
            <a:off x="1077150" y="127375"/>
            <a:ext cx="6989700" cy="1031400"/>
          </a:xfrm>
          <a:prstGeom prst="rect">
            <a:avLst/>
          </a:prstGeom>
          <a:noFill/>
          <a:ln>
            <a:noFill/>
          </a:ln>
        </p:spPr>
        <p:txBody>
          <a:bodyPr anchorCtr="0" anchor="t" bIns="91425" lIns="91425" spcFirstLastPara="1" rIns="91425" wrap="square" tIns="91425">
            <a:spAutoFit/>
          </a:bodyPr>
          <a:lstStyle/>
          <a:p>
            <a:pPr indent="0" lvl="0" marL="0" rtl="1" algn="ctr">
              <a:spcBef>
                <a:spcPts val="0"/>
              </a:spcBef>
              <a:spcAft>
                <a:spcPts val="0"/>
              </a:spcAft>
              <a:buNone/>
            </a:pPr>
            <a:r>
              <a:rPr b="1" i="1" lang="en" sz="5500" u="sng">
                <a:solidFill>
                  <a:srgbClr val="674EA7"/>
                </a:solidFill>
              </a:rPr>
              <a:t>בדיקת תקינות הקוד</a:t>
            </a:r>
            <a:endParaRPr b="1" i="1" sz="5500" u="sng">
              <a:solidFill>
                <a:srgbClr val="674EA7"/>
              </a:solidFill>
            </a:endParaRPr>
          </a:p>
        </p:txBody>
      </p:sp>
      <p:pic>
        <p:nvPicPr>
          <p:cNvPr id="199" name="Google Shape;199;p31"/>
          <p:cNvPicPr preferRelativeResize="0"/>
          <p:nvPr/>
        </p:nvPicPr>
        <p:blipFill>
          <a:blip r:embed="rId4">
            <a:alphaModFix/>
          </a:blip>
          <a:stretch>
            <a:fillRect/>
          </a:stretch>
        </p:blipFill>
        <p:spPr>
          <a:xfrm>
            <a:off x="1469698" y="1834325"/>
            <a:ext cx="6204599" cy="2917676"/>
          </a:xfrm>
          <a:prstGeom prst="rect">
            <a:avLst/>
          </a:prstGeom>
          <a:noFill/>
          <a:ln>
            <a:noFill/>
          </a:ln>
        </p:spPr>
      </p:pic>
      <p:sp>
        <p:nvSpPr>
          <p:cNvPr id="200" name="Google Shape;200;p31"/>
          <p:cNvSpPr txBox="1"/>
          <p:nvPr/>
        </p:nvSpPr>
        <p:spPr>
          <a:xfrm>
            <a:off x="2496750" y="1064825"/>
            <a:ext cx="4150500" cy="769500"/>
          </a:xfrm>
          <a:prstGeom prst="rect">
            <a:avLst/>
          </a:prstGeom>
          <a:noFill/>
          <a:ln>
            <a:noFill/>
          </a:ln>
        </p:spPr>
        <p:txBody>
          <a:bodyPr anchorCtr="0" anchor="t" bIns="91425" lIns="91425" spcFirstLastPara="1" rIns="91425" wrap="square" tIns="91425">
            <a:spAutoFit/>
          </a:bodyPr>
          <a:lstStyle/>
          <a:p>
            <a:pPr indent="0" lvl="0" marL="0" rtl="1" algn="ctr">
              <a:spcBef>
                <a:spcPts val="0"/>
              </a:spcBef>
              <a:spcAft>
                <a:spcPts val="0"/>
              </a:spcAft>
              <a:buNone/>
            </a:pPr>
            <a:r>
              <a:rPr lang="en" sz="1900"/>
              <a:t>לאחר הרצת האתר ב-</a:t>
            </a:r>
            <a:r>
              <a:rPr lang="en" sz="1900" u="sng">
                <a:solidFill>
                  <a:schemeClr val="hlink"/>
                </a:solidFill>
                <a:hlinkClick r:id="rId5"/>
              </a:rPr>
              <a:t>W3C</a:t>
            </a:r>
            <a:br>
              <a:rPr lang="en" sz="1900"/>
            </a:br>
            <a:r>
              <a:rPr lang="en" sz="1900"/>
              <a:t>נמצאו 5 תקלות קוד CSS</a:t>
            </a:r>
            <a:endParaRPr sz="1900"/>
          </a:p>
        </p:txBody>
      </p:sp>
      <p:pic>
        <p:nvPicPr>
          <p:cNvPr id="201" name="Google Shape;201;p31"/>
          <p:cNvPicPr preferRelativeResize="0"/>
          <p:nvPr/>
        </p:nvPicPr>
        <p:blipFill>
          <a:blip r:embed="rId6">
            <a:alphaModFix amt="85000"/>
          </a:blip>
          <a:stretch>
            <a:fillRect/>
          </a:stretch>
        </p:blipFill>
        <p:spPr>
          <a:xfrm>
            <a:off x="211100" y="36028"/>
            <a:ext cx="1161875" cy="1161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 name="Shape 69"/>
        <p:cNvGrpSpPr/>
        <p:nvPr/>
      </p:nvGrpSpPr>
      <p:grpSpPr>
        <a:xfrm>
          <a:off x="0" y="0"/>
          <a:ext cx="0" cy="0"/>
          <a:chOff x="0" y="0"/>
          <a:chExt cx="0" cy="0"/>
        </a:xfrm>
      </p:grpSpPr>
      <p:sp>
        <p:nvSpPr>
          <p:cNvPr id="70" name="Google Shape;70;p14"/>
          <p:cNvSpPr txBox="1"/>
          <p:nvPr/>
        </p:nvSpPr>
        <p:spPr>
          <a:xfrm>
            <a:off x="1077150" y="180150"/>
            <a:ext cx="69897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5500" u="sng">
                <a:solidFill>
                  <a:srgbClr val="674EA7"/>
                </a:solidFill>
              </a:rPr>
              <a:t>EventBuzz</a:t>
            </a:r>
            <a:endParaRPr b="1" i="1" sz="5500" u="sng">
              <a:solidFill>
                <a:srgbClr val="674EA7"/>
              </a:solidFill>
            </a:endParaRPr>
          </a:p>
        </p:txBody>
      </p:sp>
      <p:sp>
        <p:nvSpPr>
          <p:cNvPr id="71" name="Google Shape;71;p14"/>
          <p:cNvSpPr txBox="1"/>
          <p:nvPr/>
        </p:nvSpPr>
        <p:spPr>
          <a:xfrm>
            <a:off x="654000" y="1484525"/>
            <a:ext cx="7836000" cy="2832300"/>
          </a:xfrm>
          <a:prstGeom prst="rect">
            <a:avLst/>
          </a:prstGeom>
          <a:noFill/>
          <a:ln>
            <a:noFill/>
          </a:ln>
        </p:spPr>
        <p:txBody>
          <a:bodyPr anchorCtr="0" anchor="t" bIns="91425" lIns="91425" spcFirstLastPara="1" rIns="91425" wrap="square" tIns="91425">
            <a:spAutoFit/>
          </a:bodyPr>
          <a:lstStyle/>
          <a:p>
            <a:pPr indent="0" lvl="0" marL="0" rtl="1" algn="r">
              <a:lnSpc>
                <a:spcPct val="115000"/>
              </a:lnSpc>
              <a:spcBef>
                <a:spcPts val="1200"/>
              </a:spcBef>
              <a:spcAft>
                <a:spcPts val="0"/>
              </a:spcAft>
              <a:buClr>
                <a:schemeClr val="dk1"/>
              </a:buClr>
              <a:buSzPts val="1100"/>
              <a:buFont typeface="Arial"/>
              <a:buNone/>
            </a:pPr>
            <a:r>
              <a:rPr lang="en" sz="2400" u="sng">
                <a:solidFill>
                  <a:srgbClr val="20124D"/>
                </a:solidFill>
              </a:rPr>
              <a:t>תיאור כללי של המערכת -</a:t>
            </a:r>
            <a:endParaRPr sz="2400" u="sng">
              <a:solidFill>
                <a:srgbClr val="20124D"/>
              </a:solidFill>
            </a:endParaRPr>
          </a:p>
          <a:p>
            <a:pPr indent="-381000" lvl="0" marL="457200" rtl="1" algn="r">
              <a:lnSpc>
                <a:spcPct val="115000"/>
              </a:lnSpc>
              <a:spcBef>
                <a:spcPts val="1200"/>
              </a:spcBef>
              <a:spcAft>
                <a:spcPts val="0"/>
              </a:spcAft>
              <a:buClr>
                <a:srgbClr val="674EA7"/>
              </a:buClr>
              <a:buSzPts val="2400"/>
              <a:buChar char="●"/>
            </a:pPr>
            <a:r>
              <a:rPr lang="en" sz="2400"/>
              <a:t>אתר שמספק למפיקי אירועים שירות קל ונוח למכירה והפצה של כרטיסים לאירועים שלהם</a:t>
            </a:r>
            <a:endParaRPr sz="2400"/>
          </a:p>
          <a:p>
            <a:pPr indent="-381000" lvl="0" marL="457200" rtl="1" algn="r">
              <a:lnSpc>
                <a:spcPct val="115000"/>
              </a:lnSpc>
              <a:spcBef>
                <a:spcPts val="0"/>
              </a:spcBef>
              <a:spcAft>
                <a:spcPts val="0"/>
              </a:spcAft>
              <a:buClr>
                <a:srgbClr val="674EA7"/>
              </a:buClr>
              <a:buSzPts val="2400"/>
              <a:buChar char="●"/>
            </a:pPr>
            <a:r>
              <a:rPr lang="en" sz="2400"/>
              <a:t>לספק לרוכשי הכרטיסים חווית רכישת כרטיסים ידידותית</a:t>
            </a:r>
            <a:endParaRPr sz="2400"/>
          </a:p>
          <a:p>
            <a:pPr indent="-381000" lvl="0" marL="457200" rtl="1" algn="r">
              <a:lnSpc>
                <a:spcPct val="115000"/>
              </a:lnSpc>
              <a:spcBef>
                <a:spcPts val="0"/>
              </a:spcBef>
              <a:spcAft>
                <a:spcPts val="0"/>
              </a:spcAft>
              <a:buClr>
                <a:srgbClr val="674EA7"/>
              </a:buClr>
              <a:buSzPts val="2400"/>
              <a:buChar char="●"/>
            </a:pPr>
            <a:r>
              <a:rPr lang="en" sz="2400"/>
              <a:t>האפשרות להרוויח משיתוף אירועים</a:t>
            </a:r>
            <a:endParaRPr sz="2400"/>
          </a:p>
          <a:p>
            <a:pPr indent="-381000" lvl="0" marL="457200" rtl="1" algn="r">
              <a:lnSpc>
                <a:spcPct val="115000"/>
              </a:lnSpc>
              <a:spcBef>
                <a:spcPts val="0"/>
              </a:spcBef>
              <a:spcAft>
                <a:spcPts val="0"/>
              </a:spcAft>
              <a:buClr>
                <a:srgbClr val="674EA7"/>
              </a:buClr>
              <a:buSzPts val="2400"/>
              <a:buChar char="●"/>
            </a:pPr>
            <a:r>
              <a:rPr lang="en" sz="2400"/>
              <a:t>ניהול קשר עם קהל וקידום אירועים</a:t>
            </a:r>
            <a:endParaRPr sz="2400"/>
          </a:p>
        </p:txBody>
      </p:sp>
      <p:pic>
        <p:nvPicPr>
          <p:cNvPr id="72" name="Google Shape;72;p14"/>
          <p:cNvPicPr preferRelativeResize="0"/>
          <p:nvPr/>
        </p:nvPicPr>
        <p:blipFill>
          <a:blip r:embed="rId4">
            <a:alphaModFix amt="85000"/>
          </a:blip>
          <a:stretch>
            <a:fillRect/>
          </a:stretch>
        </p:blipFill>
        <p:spPr>
          <a:xfrm>
            <a:off x="211100" y="36028"/>
            <a:ext cx="1161875" cy="11618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5" name="Shape 205"/>
        <p:cNvGrpSpPr/>
        <p:nvPr/>
      </p:nvGrpSpPr>
      <p:grpSpPr>
        <a:xfrm>
          <a:off x="0" y="0"/>
          <a:ext cx="0" cy="0"/>
          <a:chOff x="0" y="0"/>
          <a:chExt cx="0" cy="0"/>
        </a:xfrm>
      </p:grpSpPr>
      <p:sp>
        <p:nvSpPr>
          <p:cNvPr id="206" name="Google Shape;206;p32"/>
          <p:cNvSpPr txBox="1"/>
          <p:nvPr/>
        </p:nvSpPr>
        <p:spPr>
          <a:xfrm>
            <a:off x="1077150" y="127375"/>
            <a:ext cx="6989700" cy="1031400"/>
          </a:xfrm>
          <a:prstGeom prst="rect">
            <a:avLst/>
          </a:prstGeom>
          <a:noFill/>
          <a:ln>
            <a:noFill/>
          </a:ln>
        </p:spPr>
        <p:txBody>
          <a:bodyPr anchorCtr="0" anchor="t" bIns="91425" lIns="91425" spcFirstLastPara="1" rIns="91425" wrap="square" tIns="91425">
            <a:spAutoFit/>
          </a:bodyPr>
          <a:lstStyle/>
          <a:p>
            <a:pPr indent="0" lvl="0" marL="0" rtl="1" algn="ctr">
              <a:spcBef>
                <a:spcPts val="0"/>
              </a:spcBef>
              <a:spcAft>
                <a:spcPts val="0"/>
              </a:spcAft>
              <a:buNone/>
            </a:pPr>
            <a:r>
              <a:rPr b="1" i="1" lang="en" sz="5500" u="sng">
                <a:solidFill>
                  <a:srgbClr val="674EA7"/>
                </a:solidFill>
              </a:rPr>
              <a:t>בדיקת עומסים</a:t>
            </a:r>
            <a:endParaRPr b="1" i="1" sz="5500" u="sng">
              <a:solidFill>
                <a:srgbClr val="674EA7"/>
              </a:solidFill>
            </a:endParaRPr>
          </a:p>
        </p:txBody>
      </p:sp>
      <p:pic>
        <p:nvPicPr>
          <p:cNvPr id="207" name="Google Shape;207;p32"/>
          <p:cNvPicPr preferRelativeResize="0"/>
          <p:nvPr/>
        </p:nvPicPr>
        <p:blipFill>
          <a:blip r:embed="rId4">
            <a:alphaModFix/>
          </a:blip>
          <a:stretch>
            <a:fillRect/>
          </a:stretch>
        </p:blipFill>
        <p:spPr>
          <a:xfrm>
            <a:off x="152400" y="1456100"/>
            <a:ext cx="4674199" cy="2665575"/>
          </a:xfrm>
          <a:prstGeom prst="rect">
            <a:avLst/>
          </a:prstGeom>
          <a:noFill/>
          <a:ln>
            <a:noFill/>
          </a:ln>
        </p:spPr>
      </p:pic>
      <p:sp>
        <p:nvSpPr>
          <p:cNvPr id="208" name="Google Shape;208;p32"/>
          <p:cNvSpPr txBox="1"/>
          <p:nvPr/>
        </p:nvSpPr>
        <p:spPr>
          <a:xfrm>
            <a:off x="4892650" y="1371150"/>
            <a:ext cx="4150500" cy="2401200"/>
          </a:xfrm>
          <a:prstGeom prst="rect">
            <a:avLst/>
          </a:prstGeom>
          <a:noFill/>
          <a:ln>
            <a:noFill/>
          </a:ln>
        </p:spPr>
        <p:txBody>
          <a:bodyPr anchorCtr="0" anchor="t" bIns="91425" lIns="91425" spcFirstLastPara="1" rIns="91425" wrap="square" tIns="91425">
            <a:spAutoFit/>
          </a:bodyPr>
          <a:lstStyle/>
          <a:p>
            <a:pPr indent="0" lvl="0" marL="0" rtl="1" algn="r">
              <a:spcBef>
                <a:spcPts val="0"/>
              </a:spcBef>
              <a:spcAft>
                <a:spcPts val="0"/>
              </a:spcAft>
              <a:buNone/>
            </a:pPr>
            <a:r>
              <a:rPr lang="en" sz="2400"/>
              <a:t>נעשתה העמסה של 1000 משתמשים ב-20 שניות</a:t>
            </a:r>
            <a:br>
              <a:rPr lang="en" sz="2400"/>
            </a:br>
            <a:r>
              <a:rPr lang="en" sz="2400"/>
              <a:t>ולא נמצאו תקלות.</a:t>
            </a:r>
            <a:endParaRPr sz="2400"/>
          </a:p>
          <a:p>
            <a:pPr indent="0" lvl="0" marL="0" rtl="1" algn="r">
              <a:spcBef>
                <a:spcPts val="0"/>
              </a:spcBef>
              <a:spcAft>
                <a:spcPts val="0"/>
              </a:spcAft>
              <a:buNone/>
            </a:pPr>
            <a:br>
              <a:rPr lang="en" sz="2400"/>
            </a:br>
            <a:r>
              <a:rPr lang="en" sz="2400"/>
              <a:t>בנוסף, נבנה </a:t>
            </a:r>
            <a:r>
              <a:rPr lang="en" sz="2400" u="sng">
                <a:solidFill>
                  <a:schemeClr val="hlink"/>
                </a:solidFill>
                <a:hlinkClick r:id="rId5"/>
              </a:rPr>
              <a:t>דו"ח פירוט התוצאות</a:t>
            </a:r>
            <a:r>
              <a:rPr lang="en" sz="2400"/>
              <a:t> לאחר ההרצה.</a:t>
            </a:r>
            <a:endParaRPr sz="2400"/>
          </a:p>
        </p:txBody>
      </p:sp>
      <p:pic>
        <p:nvPicPr>
          <p:cNvPr id="209" name="Google Shape;209;p32"/>
          <p:cNvPicPr preferRelativeResize="0"/>
          <p:nvPr/>
        </p:nvPicPr>
        <p:blipFill>
          <a:blip r:embed="rId6">
            <a:alphaModFix amt="85000"/>
          </a:blip>
          <a:stretch>
            <a:fillRect/>
          </a:stretch>
        </p:blipFill>
        <p:spPr>
          <a:xfrm>
            <a:off x="211100" y="36028"/>
            <a:ext cx="1161875" cy="1161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3" name="Shape 213"/>
        <p:cNvGrpSpPr/>
        <p:nvPr/>
      </p:nvGrpSpPr>
      <p:grpSpPr>
        <a:xfrm>
          <a:off x="0" y="0"/>
          <a:ext cx="0" cy="0"/>
          <a:chOff x="0" y="0"/>
          <a:chExt cx="0" cy="0"/>
        </a:xfrm>
      </p:grpSpPr>
      <p:sp>
        <p:nvSpPr>
          <p:cNvPr id="214" name="Google Shape;214;p33"/>
          <p:cNvSpPr txBox="1"/>
          <p:nvPr/>
        </p:nvSpPr>
        <p:spPr>
          <a:xfrm>
            <a:off x="1077150" y="0"/>
            <a:ext cx="6989700" cy="1031400"/>
          </a:xfrm>
          <a:prstGeom prst="rect">
            <a:avLst/>
          </a:prstGeom>
          <a:noFill/>
          <a:ln>
            <a:noFill/>
          </a:ln>
        </p:spPr>
        <p:txBody>
          <a:bodyPr anchorCtr="0" anchor="t" bIns="91425" lIns="91425" spcFirstLastPara="1" rIns="91425" wrap="square" tIns="91425">
            <a:spAutoFit/>
          </a:bodyPr>
          <a:lstStyle/>
          <a:p>
            <a:pPr indent="0" lvl="0" marL="0" rtl="1" algn="ctr">
              <a:spcBef>
                <a:spcPts val="0"/>
              </a:spcBef>
              <a:spcAft>
                <a:spcPts val="0"/>
              </a:spcAft>
              <a:buNone/>
            </a:pPr>
            <a:r>
              <a:rPr b="1" i="1" lang="en" sz="5500" u="sng">
                <a:solidFill>
                  <a:srgbClr val="674EA7"/>
                </a:solidFill>
              </a:rPr>
              <a:t>דירוג האתר</a:t>
            </a:r>
            <a:endParaRPr b="1" i="1" sz="5500" u="sng">
              <a:solidFill>
                <a:srgbClr val="674EA7"/>
              </a:solidFill>
            </a:endParaRPr>
          </a:p>
        </p:txBody>
      </p:sp>
      <p:sp>
        <p:nvSpPr>
          <p:cNvPr id="215" name="Google Shape;215;p33"/>
          <p:cNvSpPr txBox="1"/>
          <p:nvPr/>
        </p:nvSpPr>
        <p:spPr>
          <a:xfrm>
            <a:off x="2496750" y="958375"/>
            <a:ext cx="4150500" cy="554100"/>
          </a:xfrm>
          <a:prstGeom prst="rect">
            <a:avLst/>
          </a:prstGeom>
          <a:noFill/>
          <a:ln>
            <a:noFill/>
          </a:ln>
        </p:spPr>
        <p:txBody>
          <a:bodyPr anchorCtr="0" anchor="t" bIns="91425" lIns="91425" spcFirstLastPara="1" rIns="91425" wrap="square" tIns="91425">
            <a:spAutoFit/>
          </a:bodyPr>
          <a:lstStyle/>
          <a:p>
            <a:pPr indent="0" lvl="0" marL="0" rtl="1" algn="ctr">
              <a:spcBef>
                <a:spcPts val="0"/>
              </a:spcBef>
              <a:spcAft>
                <a:spcPts val="0"/>
              </a:spcAft>
              <a:buNone/>
            </a:pPr>
            <a:r>
              <a:rPr lang="en" sz="2400"/>
              <a:t>דירוג האתר לפי </a:t>
            </a:r>
            <a:r>
              <a:rPr lang="en" sz="2400" u="sng">
                <a:solidFill>
                  <a:schemeClr val="hlink"/>
                </a:solidFill>
                <a:hlinkClick r:id="rId4"/>
              </a:rPr>
              <a:t>NIBBLER</a:t>
            </a:r>
            <a:endParaRPr sz="2400"/>
          </a:p>
        </p:txBody>
      </p:sp>
      <p:pic>
        <p:nvPicPr>
          <p:cNvPr id="216" name="Google Shape;216;p33"/>
          <p:cNvPicPr preferRelativeResize="0"/>
          <p:nvPr/>
        </p:nvPicPr>
        <p:blipFill>
          <a:blip r:embed="rId5">
            <a:alphaModFix/>
          </a:blip>
          <a:stretch>
            <a:fillRect/>
          </a:stretch>
        </p:blipFill>
        <p:spPr>
          <a:xfrm>
            <a:off x="2483075" y="1634975"/>
            <a:ext cx="4177843" cy="3088450"/>
          </a:xfrm>
          <a:prstGeom prst="rect">
            <a:avLst/>
          </a:prstGeom>
          <a:noFill/>
          <a:ln>
            <a:noFill/>
          </a:ln>
        </p:spPr>
      </p:pic>
      <p:pic>
        <p:nvPicPr>
          <p:cNvPr id="217" name="Google Shape;217;p33"/>
          <p:cNvPicPr preferRelativeResize="0"/>
          <p:nvPr/>
        </p:nvPicPr>
        <p:blipFill>
          <a:blip r:embed="rId6">
            <a:alphaModFix amt="85000"/>
          </a:blip>
          <a:stretch>
            <a:fillRect/>
          </a:stretch>
        </p:blipFill>
        <p:spPr>
          <a:xfrm>
            <a:off x="211100" y="36028"/>
            <a:ext cx="1161875" cy="1161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1" name="Shape 221"/>
        <p:cNvGrpSpPr/>
        <p:nvPr/>
      </p:nvGrpSpPr>
      <p:grpSpPr>
        <a:xfrm>
          <a:off x="0" y="0"/>
          <a:ext cx="0" cy="0"/>
          <a:chOff x="0" y="0"/>
          <a:chExt cx="0" cy="0"/>
        </a:xfrm>
      </p:grpSpPr>
      <p:sp>
        <p:nvSpPr>
          <p:cNvPr id="222" name="Google Shape;222;p34"/>
          <p:cNvSpPr txBox="1"/>
          <p:nvPr/>
        </p:nvSpPr>
        <p:spPr>
          <a:xfrm>
            <a:off x="1077150" y="127375"/>
            <a:ext cx="6989700" cy="1031400"/>
          </a:xfrm>
          <a:prstGeom prst="rect">
            <a:avLst/>
          </a:prstGeom>
          <a:noFill/>
          <a:ln>
            <a:noFill/>
          </a:ln>
        </p:spPr>
        <p:txBody>
          <a:bodyPr anchorCtr="0" anchor="t" bIns="91425" lIns="91425" spcFirstLastPara="1" rIns="91425" wrap="square" tIns="91425">
            <a:spAutoFit/>
          </a:bodyPr>
          <a:lstStyle/>
          <a:p>
            <a:pPr indent="0" lvl="0" marL="0" rtl="1" algn="ctr">
              <a:spcBef>
                <a:spcPts val="0"/>
              </a:spcBef>
              <a:spcAft>
                <a:spcPts val="0"/>
              </a:spcAft>
              <a:buNone/>
            </a:pPr>
            <a:r>
              <a:rPr b="1" i="1" lang="en" sz="5500" u="sng">
                <a:solidFill>
                  <a:srgbClr val="674EA7"/>
                </a:solidFill>
              </a:rPr>
              <a:t>מסקנות והמלצות</a:t>
            </a:r>
            <a:endParaRPr b="1" i="1" sz="5500" u="sng">
              <a:solidFill>
                <a:srgbClr val="674EA7"/>
              </a:solidFill>
            </a:endParaRPr>
          </a:p>
        </p:txBody>
      </p:sp>
      <p:sp>
        <p:nvSpPr>
          <p:cNvPr id="223" name="Google Shape;223;p34"/>
          <p:cNvSpPr txBox="1"/>
          <p:nvPr/>
        </p:nvSpPr>
        <p:spPr>
          <a:xfrm>
            <a:off x="237775" y="1158775"/>
            <a:ext cx="8733300" cy="3879000"/>
          </a:xfrm>
          <a:prstGeom prst="rect">
            <a:avLst/>
          </a:prstGeom>
          <a:noFill/>
          <a:ln>
            <a:noFill/>
          </a:ln>
        </p:spPr>
        <p:txBody>
          <a:bodyPr anchorCtr="0" anchor="t" bIns="91425" lIns="91425" spcFirstLastPara="1" rIns="91425" wrap="square" tIns="91425">
            <a:spAutoFit/>
          </a:bodyPr>
          <a:lstStyle/>
          <a:p>
            <a:pPr indent="0" lvl="0" marL="0" rtl="1" algn="r">
              <a:spcBef>
                <a:spcPts val="0"/>
              </a:spcBef>
              <a:spcAft>
                <a:spcPts val="0"/>
              </a:spcAft>
              <a:buNone/>
            </a:pPr>
            <a:r>
              <a:rPr lang="en" sz="2000"/>
              <a:t>האתר EventBuzz סך הכל עובד כראוי למשתמש שרוצה לרכוש כרטיסים,</a:t>
            </a:r>
            <a:endParaRPr sz="2000"/>
          </a:p>
          <a:p>
            <a:pPr indent="0" lvl="0" marL="0" rtl="1" algn="r">
              <a:spcBef>
                <a:spcPts val="0"/>
              </a:spcBef>
              <a:spcAft>
                <a:spcPts val="0"/>
              </a:spcAft>
              <a:buNone/>
            </a:pPr>
            <a:r>
              <a:rPr lang="en" sz="2000"/>
              <a:t>בניגוד לכך, "מפיק" שנעזר באתר כדי ליצור אירועים ולמכור כרטיסים נתקל בהרבה בעיות מינוריות שבסופו של דבר יכולות "לסרבל" מכירה ורכישה של כרטיסים באתר, בין אם זה בחירת תאריכים לא הגיוניים ועד למילוי אותיות וסימנים מיוחדים בשדות של מספרים. </a:t>
            </a:r>
            <a:endParaRPr sz="2000"/>
          </a:p>
          <a:p>
            <a:pPr indent="0" lvl="0" marL="0" rtl="1" algn="r">
              <a:spcBef>
                <a:spcPts val="0"/>
              </a:spcBef>
              <a:spcAft>
                <a:spcPts val="0"/>
              </a:spcAft>
              <a:buNone/>
            </a:pPr>
            <a:r>
              <a:t/>
            </a:r>
            <a:endParaRPr sz="2000"/>
          </a:p>
          <a:p>
            <a:pPr indent="0" lvl="0" marL="0" rtl="1" algn="r">
              <a:spcBef>
                <a:spcPts val="0"/>
              </a:spcBef>
              <a:spcAft>
                <a:spcPts val="0"/>
              </a:spcAft>
              <a:buNone/>
            </a:pPr>
            <a:r>
              <a:rPr b="1" lang="en" sz="2000" u="sng">
                <a:solidFill>
                  <a:srgbClr val="351C75"/>
                </a:solidFill>
              </a:rPr>
              <a:t>המלצות -</a:t>
            </a:r>
            <a:r>
              <a:rPr lang="en" sz="2000">
                <a:solidFill>
                  <a:srgbClr val="351C75"/>
                </a:solidFill>
              </a:rPr>
              <a:t> </a:t>
            </a:r>
            <a:endParaRPr sz="2000">
              <a:solidFill>
                <a:srgbClr val="351C75"/>
              </a:solidFill>
            </a:endParaRPr>
          </a:p>
          <a:p>
            <a:pPr indent="-355600" lvl="0" marL="457200" rtl="1" algn="r">
              <a:spcBef>
                <a:spcPts val="0"/>
              </a:spcBef>
              <a:spcAft>
                <a:spcPts val="0"/>
              </a:spcAft>
              <a:buClr>
                <a:srgbClr val="351C75"/>
              </a:buClr>
              <a:buSzPts val="2000"/>
              <a:buChar char="●"/>
            </a:pPr>
            <a:r>
              <a:rPr lang="en" sz="2000"/>
              <a:t>הוספת כפתור נגישות לאתר לאחר התחברות למשתמש ולא רק בדף הבית</a:t>
            </a:r>
            <a:endParaRPr sz="2000"/>
          </a:p>
          <a:p>
            <a:pPr indent="-355600" lvl="0" marL="457200" rtl="1" algn="r">
              <a:spcBef>
                <a:spcPts val="0"/>
              </a:spcBef>
              <a:spcAft>
                <a:spcPts val="0"/>
              </a:spcAft>
              <a:buClr>
                <a:srgbClr val="351C75"/>
              </a:buClr>
              <a:buSzPts val="2000"/>
              <a:buChar char="●"/>
            </a:pPr>
            <a:r>
              <a:rPr lang="en" sz="2000"/>
              <a:t>הוספת שינוי שפה לאתר בכל הדפים ולא רק בדף רכישת כרטיסים לאירוע</a:t>
            </a:r>
            <a:endParaRPr sz="2000"/>
          </a:p>
          <a:p>
            <a:pPr indent="-355600" lvl="0" marL="457200" rtl="1" algn="r">
              <a:spcBef>
                <a:spcPts val="0"/>
              </a:spcBef>
              <a:spcAft>
                <a:spcPts val="0"/>
              </a:spcAft>
              <a:buClr>
                <a:srgbClr val="351C75"/>
              </a:buClr>
              <a:buSzPts val="2000"/>
              <a:buChar char="●"/>
            </a:pPr>
            <a:r>
              <a:rPr lang="en" sz="2000"/>
              <a:t>הוספת כפתור "צור קשר" </a:t>
            </a:r>
            <a:endParaRPr sz="2000"/>
          </a:p>
          <a:p>
            <a:pPr indent="-355600" lvl="0" marL="457200" rtl="1" algn="r">
              <a:spcBef>
                <a:spcPts val="0"/>
              </a:spcBef>
              <a:spcAft>
                <a:spcPts val="0"/>
              </a:spcAft>
              <a:buClr>
                <a:srgbClr val="351C75"/>
              </a:buClr>
              <a:buSzPts val="2000"/>
              <a:buChar char="●"/>
            </a:pPr>
            <a:r>
              <a:rPr lang="en" sz="2000"/>
              <a:t>אפשרות לשימוש במטבעות שונים ולא רק שקלים</a:t>
            </a:r>
            <a:endParaRPr sz="2000"/>
          </a:p>
          <a:p>
            <a:pPr indent="-355600" lvl="0" marL="457200" rtl="1" algn="r">
              <a:spcBef>
                <a:spcPts val="0"/>
              </a:spcBef>
              <a:spcAft>
                <a:spcPts val="0"/>
              </a:spcAft>
              <a:buClr>
                <a:srgbClr val="351C75"/>
              </a:buClr>
              <a:buSzPts val="2000"/>
              <a:buChar char="●"/>
            </a:pPr>
            <a:r>
              <a:rPr lang="en" sz="2000"/>
              <a:t>להוסיף צוות בודקים </a:t>
            </a:r>
            <a:endParaRPr sz="2000"/>
          </a:p>
          <a:p>
            <a:pPr indent="-355600" lvl="0" marL="457200" rtl="1" algn="r">
              <a:spcBef>
                <a:spcPts val="0"/>
              </a:spcBef>
              <a:spcAft>
                <a:spcPts val="0"/>
              </a:spcAft>
              <a:buClr>
                <a:srgbClr val="351C75"/>
              </a:buClr>
              <a:buSzPts val="2000"/>
              <a:buChar char="●"/>
            </a:pPr>
            <a:r>
              <a:rPr lang="en" sz="2000"/>
              <a:t>תיקון התקלות שנמצאו</a:t>
            </a:r>
            <a:endParaRPr sz="2000"/>
          </a:p>
        </p:txBody>
      </p:sp>
      <p:pic>
        <p:nvPicPr>
          <p:cNvPr id="224" name="Google Shape;224;p34"/>
          <p:cNvPicPr preferRelativeResize="0"/>
          <p:nvPr/>
        </p:nvPicPr>
        <p:blipFill>
          <a:blip r:embed="rId4">
            <a:alphaModFix amt="85000"/>
          </a:blip>
          <a:stretch>
            <a:fillRect/>
          </a:stretch>
        </p:blipFill>
        <p:spPr>
          <a:xfrm>
            <a:off x="211100" y="36028"/>
            <a:ext cx="1161875" cy="1161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8" name="Shape 228"/>
        <p:cNvGrpSpPr/>
        <p:nvPr/>
      </p:nvGrpSpPr>
      <p:grpSpPr>
        <a:xfrm>
          <a:off x="0" y="0"/>
          <a:ext cx="0" cy="0"/>
          <a:chOff x="0" y="0"/>
          <a:chExt cx="0" cy="0"/>
        </a:xfrm>
      </p:grpSpPr>
      <p:sp>
        <p:nvSpPr>
          <p:cNvPr id="229" name="Google Shape;229;p35"/>
          <p:cNvSpPr txBox="1"/>
          <p:nvPr/>
        </p:nvSpPr>
        <p:spPr>
          <a:xfrm>
            <a:off x="-241500" y="1474350"/>
            <a:ext cx="6989700" cy="1877700"/>
          </a:xfrm>
          <a:prstGeom prst="rect">
            <a:avLst/>
          </a:prstGeom>
          <a:noFill/>
          <a:ln>
            <a:noFill/>
          </a:ln>
        </p:spPr>
        <p:txBody>
          <a:bodyPr anchorCtr="0" anchor="t" bIns="91425" lIns="91425" spcFirstLastPara="1" rIns="91425" wrap="square" tIns="91425">
            <a:spAutoFit/>
          </a:bodyPr>
          <a:lstStyle/>
          <a:p>
            <a:pPr indent="0" lvl="0" marL="0" rtl="1" algn="ctr">
              <a:spcBef>
                <a:spcPts val="0"/>
              </a:spcBef>
              <a:spcAft>
                <a:spcPts val="0"/>
              </a:spcAft>
              <a:buNone/>
            </a:pPr>
            <a:r>
              <a:rPr b="1" i="1" lang="en" sz="5500" u="sng">
                <a:solidFill>
                  <a:srgbClr val="674EA7"/>
                </a:solidFill>
              </a:rPr>
              <a:t>תודה רבה</a:t>
            </a:r>
            <a:endParaRPr b="1" i="1" sz="5500" u="sng">
              <a:solidFill>
                <a:srgbClr val="674EA7"/>
              </a:solidFill>
            </a:endParaRPr>
          </a:p>
          <a:p>
            <a:pPr indent="0" lvl="0" marL="0" rtl="1" algn="ctr">
              <a:spcBef>
                <a:spcPts val="0"/>
              </a:spcBef>
              <a:spcAft>
                <a:spcPts val="0"/>
              </a:spcAft>
              <a:buNone/>
            </a:pPr>
            <a:r>
              <a:rPr b="1" i="1" lang="en" sz="5500" u="sng">
                <a:solidFill>
                  <a:srgbClr val="674EA7"/>
                </a:solidFill>
              </a:rPr>
              <a:t>ביי</a:t>
            </a:r>
            <a:endParaRPr b="1" i="1" sz="5500" u="sng">
              <a:solidFill>
                <a:srgbClr val="674EA7"/>
              </a:solidFill>
            </a:endParaRPr>
          </a:p>
        </p:txBody>
      </p:sp>
      <p:pic>
        <p:nvPicPr>
          <p:cNvPr id="230" name="Google Shape;230;p35"/>
          <p:cNvPicPr preferRelativeResize="0"/>
          <p:nvPr/>
        </p:nvPicPr>
        <p:blipFill>
          <a:blip r:embed="rId4">
            <a:alphaModFix/>
          </a:blip>
          <a:stretch>
            <a:fillRect/>
          </a:stretch>
        </p:blipFill>
        <p:spPr>
          <a:xfrm>
            <a:off x="4021850" y="1196126"/>
            <a:ext cx="4537201" cy="3867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 name="Shape 76"/>
        <p:cNvGrpSpPr/>
        <p:nvPr/>
      </p:nvGrpSpPr>
      <p:grpSpPr>
        <a:xfrm>
          <a:off x="0" y="0"/>
          <a:ext cx="0" cy="0"/>
          <a:chOff x="0" y="0"/>
          <a:chExt cx="0" cy="0"/>
        </a:xfrm>
      </p:grpSpPr>
      <p:sp>
        <p:nvSpPr>
          <p:cNvPr id="77" name="Google Shape;77;p15"/>
          <p:cNvSpPr txBox="1"/>
          <p:nvPr/>
        </p:nvSpPr>
        <p:spPr>
          <a:xfrm>
            <a:off x="1077150" y="180150"/>
            <a:ext cx="6989700" cy="1031400"/>
          </a:xfrm>
          <a:prstGeom prst="rect">
            <a:avLst/>
          </a:prstGeom>
          <a:noFill/>
          <a:ln>
            <a:noFill/>
          </a:ln>
        </p:spPr>
        <p:txBody>
          <a:bodyPr anchorCtr="0" anchor="t" bIns="91425" lIns="91425" spcFirstLastPara="1" rIns="91425" wrap="square" tIns="91425">
            <a:spAutoFit/>
          </a:bodyPr>
          <a:lstStyle/>
          <a:p>
            <a:pPr indent="0" lvl="0" marL="0" rtl="1" algn="ctr">
              <a:spcBef>
                <a:spcPts val="0"/>
              </a:spcBef>
              <a:spcAft>
                <a:spcPts val="0"/>
              </a:spcAft>
              <a:buNone/>
            </a:pPr>
            <a:r>
              <a:rPr b="1" i="1" lang="en" sz="5500" u="sng">
                <a:solidFill>
                  <a:srgbClr val="674EA7"/>
                </a:solidFill>
              </a:rPr>
              <a:t>במה נעזרנו?</a:t>
            </a:r>
            <a:endParaRPr b="1" i="1" sz="5500" u="sng">
              <a:solidFill>
                <a:srgbClr val="674EA7"/>
              </a:solidFill>
            </a:endParaRPr>
          </a:p>
        </p:txBody>
      </p:sp>
      <p:sp>
        <p:nvSpPr>
          <p:cNvPr id="78" name="Google Shape;78;p15"/>
          <p:cNvSpPr txBox="1"/>
          <p:nvPr/>
        </p:nvSpPr>
        <p:spPr>
          <a:xfrm>
            <a:off x="3374100" y="1711875"/>
            <a:ext cx="2395800" cy="2031900"/>
          </a:xfrm>
          <a:prstGeom prst="rect">
            <a:avLst/>
          </a:prstGeom>
          <a:noFill/>
          <a:ln>
            <a:noFill/>
          </a:ln>
        </p:spPr>
        <p:txBody>
          <a:bodyPr anchorCtr="0" anchor="t" bIns="91425" lIns="91425" spcFirstLastPara="1" rIns="91425" wrap="square" tIns="91425">
            <a:spAutoFit/>
          </a:bodyPr>
          <a:lstStyle/>
          <a:p>
            <a:pPr indent="-381000" lvl="0" marL="457200" rtl="1" algn="r">
              <a:spcBef>
                <a:spcPts val="0"/>
              </a:spcBef>
              <a:spcAft>
                <a:spcPts val="0"/>
              </a:spcAft>
              <a:buClr>
                <a:srgbClr val="351C75"/>
              </a:buClr>
              <a:buSzPts val="2400"/>
              <a:buChar char="●"/>
            </a:pPr>
            <a:r>
              <a:rPr lang="en" sz="2400" u="sng">
                <a:solidFill>
                  <a:schemeClr val="hlink"/>
                </a:solidFill>
                <a:hlinkClick r:id="rId4"/>
              </a:rPr>
              <a:t>מסמך דרישות</a:t>
            </a:r>
            <a:endParaRPr sz="2400"/>
          </a:p>
          <a:p>
            <a:pPr indent="-381000" lvl="0" marL="457200" rtl="1" algn="r">
              <a:spcBef>
                <a:spcPts val="0"/>
              </a:spcBef>
              <a:spcAft>
                <a:spcPts val="0"/>
              </a:spcAft>
              <a:buClr>
                <a:srgbClr val="351C75"/>
              </a:buClr>
              <a:buSzPts val="2400"/>
              <a:buChar char="●"/>
            </a:pPr>
            <a:r>
              <a:rPr lang="en" sz="2400" u="sng">
                <a:solidFill>
                  <a:schemeClr val="hlink"/>
                </a:solidFill>
                <a:hlinkClick r:id="rId5"/>
              </a:rPr>
              <a:t>מסמך </a:t>
            </a:r>
            <a:r>
              <a:rPr lang="en" sz="2400" u="sng">
                <a:solidFill>
                  <a:schemeClr val="hlink"/>
                </a:solidFill>
                <a:hlinkClick r:id="rId6"/>
              </a:rPr>
              <a:t>אפיון</a:t>
            </a:r>
            <a:endParaRPr sz="2400"/>
          </a:p>
          <a:p>
            <a:pPr indent="-381000" lvl="0" marL="457200" rtl="1" algn="r">
              <a:spcBef>
                <a:spcPts val="0"/>
              </a:spcBef>
              <a:spcAft>
                <a:spcPts val="0"/>
              </a:spcAft>
              <a:buClr>
                <a:srgbClr val="351C75"/>
              </a:buClr>
              <a:buSzPts val="2400"/>
              <a:buChar char="●"/>
            </a:pPr>
            <a:r>
              <a:rPr lang="en" sz="2400" u="sng">
                <a:solidFill>
                  <a:schemeClr val="hlink"/>
                </a:solidFill>
                <a:hlinkClick r:id="rId7"/>
              </a:rPr>
              <a:t>מסמך STP</a:t>
            </a:r>
            <a:endParaRPr sz="2400"/>
          </a:p>
          <a:p>
            <a:pPr indent="-381000" lvl="0" marL="457200" rtl="1" algn="r">
              <a:spcBef>
                <a:spcPts val="0"/>
              </a:spcBef>
              <a:spcAft>
                <a:spcPts val="0"/>
              </a:spcAft>
              <a:buClr>
                <a:srgbClr val="351C75"/>
              </a:buClr>
              <a:buSzPts val="2400"/>
              <a:buChar char="●"/>
            </a:pPr>
            <a:r>
              <a:rPr lang="en" sz="2400" u="sng">
                <a:solidFill>
                  <a:schemeClr val="hlink"/>
                </a:solidFill>
                <a:hlinkClick r:id="rId8"/>
              </a:rPr>
              <a:t>מסמך STD</a:t>
            </a:r>
            <a:endParaRPr sz="2400"/>
          </a:p>
          <a:p>
            <a:pPr indent="-381000" lvl="0" marL="457200" rtl="1" algn="r">
              <a:spcBef>
                <a:spcPts val="0"/>
              </a:spcBef>
              <a:spcAft>
                <a:spcPts val="0"/>
              </a:spcAft>
              <a:buClr>
                <a:srgbClr val="351C75"/>
              </a:buClr>
              <a:buSzPts val="2400"/>
              <a:buChar char="●"/>
            </a:pPr>
            <a:r>
              <a:rPr lang="en" sz="2400" u="sng">
                <a:solidFill>
                  <a:schemeClr val="hlink"/>
                </a:solidFill>
                <a:hlinkClick r:id="rId9"/>
              </a:rPr>
              <a:t>JIRA</a:t>
            </a:r>
            <a:endParaRPr sz="2400"/>
          </a:p>
        </p:txBody>
      </p:sp>
      <p:pic>
        <p:nvPicPr>
          <p:cNvPr id="79" name="Google Shape;79;p15"/>
          <p:cNvPicPr preferRelativeResize="0"/>
          <p:nvPr/>
        </p:nvPicPr>
        <p:blipFill>
          <a:blip r:embed="rId10">
            <a:alphaModFix amt="85000"/>
          </a:blip>
          <a:stretch>
            <a:fillRect/>
          </a:stretch>
        </p:blipFill>
        <p:spPr>
          <a:xfrm>
            <a:off x="211100" y="36028"/>
            <a:ext cx="1161875" cy="1161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 name="Shape 83"/>
        <p:cNvGrpSpPr/>
        <p:nvPr/>
      </p:nvGrpSpPr>
      <p:grpSpPr>
        <a:xfrm>
          <a:off x="0" y="0"/>
          <a:ext cx="0" cy="0"/>
          <a:chOff x="0" y="0"/>
          <a:chExt cx="0" cy="0"/>
        </a:xfrm>
      </p:grpSpPr>
      <p:sp>
        <p:nvSpPr>
          <p:cNvPr id="84" name="Google Shape;84;p16"/>
          <p:cNvSpPr txBox="1"/>
          <p:nvPr/>
        </p:nvSpPr>
        <p:spPr>
          <a:xfrm>
            <a:off x="1077150" y="221125"/>
            <a:ext cx="6989700" cy="1031400"/>
          </a:xfrm>
          <a:prstGeom prst="rect">
            <a:avLst/>
          </a:prstGeom>
          <a:noFill/>
          <a:ln>
            <a:noFill/>
          </a:ln>
        </p:spPr>
        <p:txBody>
          <a:bodyPr anchorCtr="0" anchor="t" bIns="91425" lIns="91425" spcFirstLastPara="1" rIns="91425" wrap="square" tIns="91425">
            <a:spAutoFit/>
          </a:bodyPr>
          <a:lstStyle/>
          <a:p>
            <a:pPr indent="0" lvl="0" marL="0" rtl="1" algn="ctr">
              <a:spcBef>
                <a:spcPts val="0"/>
              </a:spcBef>
              <a:spcAft>
                <a:spcPts val="0"/>
              </a:spcAft>
              <a:buNone/>
            </a:pPr>
            <a:r>
              <a:rPr b="1" i="1" lang="en" sz="5500" u="sng">
                <a:solidFill>
                  <a:srgbClr val="674EA7"/>
                </a:solidFill>
              </a:rPr>
              <a:t>מטרת הבדיקות</a:t>
            </a:r>
            <a:endParaRPr b="1" i="1" sz="5500" u="sng">
              <a:solidFill>
                <a:srgbClr val="674EA7"/>
              </a:solidFill>
            </a:endParaRPr>
          </a:p>
        </p:txBody>
      </p:sp>
      <p:sp>
        <p:nvSpPr>
          <p:cNvPr id="85" name="Google Shape;85;p16"/>
          <p:cNvSpPr txBox="1"/>
          <p:nvPr/>
        </p:nvSpPr>
        <p:spPr>
          <a:xfrm>
            <a:off x="393900" y="1679950"/>
            <a:ext cx="8356200" cy="2099400"/>
          </a:xfrm>
          <a:prstGeom prst="rect">
            <a:avLst/>
          </a:prstGeom>
          <a:noFill/>
          <a:ln>
            <a:noFill/>
          </a:ln>
        </p:spPr>
        <p:txBody>
          <a:bodyPr anchorCtr="0" anchor="t" bIns="91425" lIns="91425" spcFirstLastPara="1" rIns="91425" wrap="square" tIns="91425">
            <a:spAutoFit/>
          </a:bodyPr>
          <a:lstStyle/>
          <a:p>
            <a:pPr indent="0" lvl="0" marL="0" rtl="1" algn="ctr">
              <a:lnSpc>
                <a:spcPct val="115000"/>
              </a:lnSpc>
              <a:spcBef>
                <a:spcPts val="1200"/>
              </a:spcBef>
              <a:spcAft>
                <a:spcPts val="600"/>
              </a:spcAft>
              <a:buNone/>
            </a:pPr>
            <a:r>
              <a:rPr lang="en" sz="2400">
                <a:solidFill>
                  <a:schemeClr val="dk1"/>
                </a:solidFill>
              </a:rPr>
              <a:t>מטרת הבדיקות על האתר הן לוודא את תקינות הפונקציות שמציע האתר למפיקים וגם כן לרוכשי כרטיסים.</a:t>
            </a:r>
            <a:br>
              <a:rPr lang="en" sz="2400">
                <a:solidFill>
                  <a:schemeClr val="dk1"/>
                </a:solidFill>
              </a:rPr>
            </a:br>
            <a:r>
              <a:rPr lang="en" sz="2400">
                <a:solidFill>
                  <a:schemeClr val="dk1"/>
                </a:solidFill>
              </a:rPr>
              <a:t>האתר נבדק בעיקר סביב האופציות שניתנות בזמן פתיחת אירוע, עריכת אירוע והזמנת כרטיסים.</a:t>
            </a:r>
            <a:br>
              <a:rPr lang="en">
                <a:solidFill>
                  <a:srgbClr val="20124D"/>
                </a:solidFill>
              </a:rPr>
            </a:br>
            <a:endParaRPr>
              <a:solidFill>
                <a:srgbClr val="20124D"/>
              </a:solidFill>
            </a:endParaRPr>
          </a:p>
        </p:txBody>
      </p:sp>
      <p:pic>
        <p:nvPicPr>
          <p:cNvPr id="86" name="Google Shape;86;p16"/>
          <p:cNvPicPr preferRelativeResize="0"/>
          <p:nvPr/>
        </p:nvPicPr>
        <p:blipFill>
          <a:blip r:embed="rId4">
            <a:alphaModFix amt="85000"/>
          </a:blip>
          <a:stretch>
            <a:fillRect/>
          </a:stretch>
        </p:blipFill>
        <p:spPr>
          <a:xfrm>
            <a:off x="211100" y="36028"/>
            <a:ext cx="1161875" cy="1161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0" name="Shape 90"/>
        <p:cNvGrpSpPr/>
        <p:nvPr/>
      </p:nvGrpSpPr>
      <p:grpSpPr>
        <a:xfrm>
          <a:off x="0" y="0"/>
          <a:ext cx="0" cy="0"/>
          <a:chOff x="0" y="0"/>
          <a:chExt cx="0" cy="0"/>
        </a:xfrm>
      </p:grpSpPr>
      <p:sp>
        <p:nvSpPr>
          <p:cNvPr id="91" name="Google Shape;91;p17"/>
          <p:cNvSpPr txBox="1"/>
          <p:nvPr/>
        </p:nvSpPr>
        <p:spPr>
          <a:xfrm>
            <a:off x="1077150" y="235550"/>
            <a:ext cx="6989700" cy="1031400"/>
          </a:xfrm>
          <a:prstGeom prst="rect">
            <a:avLst/>
          </a:prstGeom>
          <a:noFill/>
          <a:ln>
            <a:noFill/>
          </a:ln>
        </p:spPr>
        <p:txBody>
          <a:bodyPr anchorCtr="0" anchor="t" bIns="91425" lIns="91425" spcFirstLastPara="1" rIns="91425" wrap="square" tIns="91425">
            <a:spAutoFit/>
          </a:bodyPr>
          <a:lstStyle/>
          <a:p>
            <a:pPr indent="0" lvl="0" marL="0" rtl="1" algn="ctr">
              <a:spcBef>
                <a:spcPts val="0"/>
              </a:spcBef>
              <a:spcAft>
                <a:spcPts val="0"/>
              </a:spcAft>
              <a:buNone/>
            </a:pPr>
            <a:r>
              <a:rPr b="1" i="1" lang="en" sz="5500" u="sng">
                <a:solidFill>
                  <a:srgbClr val="674EA7"/>
                </a:solidFill>
              </a:rPr>
              <a:t>סביבת הבדיקות</a:t>
            </a:r>
            <a:endParaRPr b="1" i="1" sz="5500" u="sng">
              <a:solidFill>
                <a:srgbClr val="674EA7"/>
              </a:solidFill>
            </a:endParaRPr>
          </a:p>
        </p:txBody>
      </p:sp>
      <p:sp>
        <p:nvSpPr>
          <p:cNvPr id="92" name="Google Shape;92;p17"/>
          <p:cNvSpPr txBox="1"/>
          <p:nvPr/>
        </p:nvSpPr>
        <p:spPr>
          <a:xfrm>
            <a:off x="5699675" y="1645500"/>
            <a:ext cx="3062400" cy="1693200"/>
          </a:xfrm>
          <a:prstGeom prst="rect">
            <a:avLst/>
          </a:prstGeom>
          <a:noFill/>
          <a:ln>
            <a:noFill/>
          </a:ln>
        </p:spPr>
        <p:txBody>
          <a:bodyPr anchorCtr="0" anchor="t" bIns="91425" lIns="91425" spcFirstLastPara="1" rIns="91425" wrap="square" tIns="91425">
            <a:spAutoFit/>
          </a:bodyPr>
          <a:lstStyle/>
          <a:p>
            <a:pPr indent="0" lvl="0" marL="0" rtl="1" algn="r">
              <a:lnSpc>
                <a:spcPct val="150000"/>
              </a:lnSpc>
              <a:spcBef>
                <a:spcPts val="200"/>
              </a:spcBef>
              <a:spcAft>
                <a:spcPts val="0"/>
              </a:spcAft>
              <a:buNone/>
            </a:pPr>
            <a:r>
              <a:rPr b="1" lang="en">
                <a:solidFill>
                  <a:srgbClr val="20124D"/>
                </a:solidFill>
              </a:rPr>
              <a:t>מערכות הפעלה:</a:t>
            </a:r>
            <a:endParaRPr b="1">
              <a:solidFill>
                <a:srgbClr val="20124D"/>
              </a:solidFill>
            </a:endParaRPr>
          </a:p>
          <a:p>
            <a:pPr indent="-317500" lvl="0" marL="914400" rtl="1" algn="r">
              <a:lnSpc>
                <a:spcPct val="150000"/>
              </a:lnSpc>
              <a:spcBef>
                <a:spcPts val="0"/>
              </a:spcBef>
              <a:spcAft>
                <a:spcPts val="0"/>
              </a:spcAft>
              <a:buClr>
                <a:srgbClr val="674EA7"/>
              </a:buClr>
              <a:buSzPts val="1400"/>
              <a:buFont typeface="Arial"/>
              <a:buChar char="●"/>
            </a:pPr>
            <a:r>
              <a:rPr lang="en">
                <a:solidFill>
                  <a:schemeClr val="dk1"/>
                </a:solidFill>
              </a:rPr>
              <a:t>PC</a:t>
            </a:r>
            <a:endParaRPr>
              <a:solidFill>
                <a:schemeClr val="dk1"/>
              </a:solidFill>
            </a:endParaRPr>
          </a:p>
          <a:p>
            <a:pPr indent="-317500" lvl="1" marL="1371600" rtl="1" algn="r">
              <a:lnSpc>
                <a:spcPct val="150000"/>
              </a:lnSpc>
              <a:spcBef>
                <a:spcPts val="0"/>
              </a:spcBef>
              <a:spcAft>
                <a:spcPts val="0"/>
              </a:spcAft>
              <a:buClr>
                <a:schemeClr val="dk1"/>
              </a:buClr>
              <a:buSzPts val="1400"/>
              <a:buFont typeface="Arial"/>
              <a:buChar char="○"/>
            </a:pPr>
            <a:r>
              <a:rPr lang="en">
                <a:solidFill>
                  <a:schemeClr val="dk1"/>
                </a:solidFill>
              </a:rPr>
              <a:t>Windows 10	</a:t>
            </a:r>
            <a:endParaRPr>
              <a:solidFill>
                <a:schemeClr val="dk1"/>
              </a:solidFill>
            </a:endParaRPr>
          </a:p>
          <a:p>
            <a:pPr indent="-317500" lvl="1" marL="1371600" rtl="1" algn="r">
              <a:lnSpc>
                <a:spcPct val="150000"/>
              </a:lnSpc>
              <a:spcBef>
                <a:spcPts val="0"/>
              </a:spcBef>
              <a:spcAft>
                <a:spcPts val="0"/>
              </a:spcAft>
              <a:buClr>
                <a:schemeClr val="dk1"/>
              </a:buClr>
              <a:buSzPts val="1400"/>
              <a:buFont typeface="Arial"/>
              <a:buChar char="○"/>
            </a:pPr>
            <a:r>
              <a:rPr lang="en">
                <a:solidFill>
                  <a:schemeClr val="dk1"/>
                </a:solidFill>
              </a:rPr>
              <a:t>Windows 11</a:t>
            </a:r>
            <a:endParaRPr>
              <a:solidFill>
                <a:schemeClr val="dk1"/>
              </a:solidFill>
            </a:endParaRPr>
          </a:p>
          <a:p>
            <a:pPr indent="-317500" lvl="1" marL="1371600" rtl="1" algn="r">
              <a:lnSpc>
                <a:spcPct val="150000"/>
              </a:lnSpc>
              <a:spcBef>
                <a:spcPts val="0"/>
              </a:spcBef>
              <a:spcAft>
                <a:spcPts val="0"/>
              </a:spcAft>
              <a:buClr>
                <a:schemeClr val="dk1"/>
              </a:buClr>
              <a:buSzPts val="1400"/>
              <a:buFont typeface="Arial"/>
              <a:buChar char="○"/>
            </a:pPr>
            <a:r>
              <a:rPr lang="en">
                <a:solidFill>
                  <a:schemeClr val="dk1"/>
                </a:solidFill>
              </a:rPr>
              <a:t>MAC</a:t>
            </a:r>
            <a:endParaRPr>
              <a:solidFill>
                <a:srgbClr val="20124D"/>
              </a:solidFill>
            </a:endParaRPr>
          </a:p>
        </p:txBody>
      </p:sp>
      <p:sp>
        <p:nvSpPr>
          <p:cNvPr id="93" name="Google Shape;93;p17"/>
          <p:cNvSpPr txBox="1"/>
          <p:nvPr/>
        </p:nvSpPr>
        <p:spPr>
          <a:xfrm>
            <a:off x="3249800" y="1645500"/>
            <a:ext cx="3062400" cy="1693200"/>
          </a:xfrm>
          <a:prstGeom prst="rect">
            <a:avLst/>
          </a:prstGeom>
          <a:noFill/>
          <a:ln>
            <a:noFill/>
          </a:ln>
        </p:spPr>
        <p:txBody>
          <a:bodyPr anchorCtr="0" anchor="t" bIns="91425" lIns="91425" spcFirstLastPara="1" rIns="91425" wrap="square" tIns="91425">
            <a:spAutoFit/>
          </a:bodyPr>
          <a:lstStyle/>
          <a:p>
            <a:pPr indent="0" lvl="0" marL="0" rtl="1" algn="r">
              <a:lnSpc>
                <a:spcPct val="150000"/>
              </a:lnSpc>
              <a:spcBef>
                <a:spcPts val="200"/>
              </a:spcBef>
              <a:spcAft>
                <a:spcPts val="0"/>
              </a:spcAft>
              <a:buNone/>
            </a:pPr>
            <a:r>
              <a:rPr b="1" lang="en">
                <a:solidFill>
                  <a:srgbClr val="20124D"/>
                </a:solidFill>
              </a:rPr>
              <a:t>דפדפנים</a:t>
            </a:r>
            <a:r>
              <a:rPr b="1" lang="en">
                <a:solidFill>
                  <a:srgbClr val="20124D"/>
                </a:solidFill>
              </a:rPr>
              <a:t>:</a:t>
            </a:r>
            <a:endParaRPr b="1">
              <a:solidFill>
                <a:srgbClr val="20124D"/>
              </a:solidFill>
            </a:endParaRPr>
          </a:p>
          <a:p>
            <a:pPr indent="-317500" lvl="0" marL="914400" rtl="1" algn="r">
              <a:lnSpc>
                <a:spcPct val="150000"/>
              </a:lnSpc>
              <a:spcBef>
                <a:spcPts val="0"/>
              </a:spcBef>
              <a:spcAft>
                <a:spcPts val="0"/>
              </a:spcAft>
              <a:buClr>
                <a:srgbClr val="674EA7"/>
              </a:buClr>
              <a:buSzPts val="1400"/>
              <a:buFont typeface="Arial"/>
              <a:buChar char="●"/>
            </a:pPr>
            <a:r>
              <a:rPr lang="en">
                <a:solidFill>
                  <a:schemeClr val="dk1"/>
                </a:solidFill>
              </a:rPr>
              <a:t>PC</a:t>
            </a:r>
            <a:endParaRPr>
              <a:solidFill>
                <a:schemeClr val="dk1"/>
              </a:solidFill>
            </a:endParaRPr>
          </a:p>
          <a:p>
            <a:pPr indent="-317500" lvl="1" marL="1371600" rtl="1" algn="r">
              <a:lnSpc>
                <a:spcPct val="150000"/>
              </a:lnSpc>
              <a:spcBef>
                <a:spcPts val="0"/>
              </a:spcBef>
              <a:spcAft>
                <a:spcPts val="0"/>
              </a:spcAft>
              <a:buClr>
                <a:schemeClr val="dk1"/>
              </a:buClr>
              <a:buSzPts val="1400"/>
              <a:buFont typeface="Arial"/>
              <a:buChar char="○"/>
            </a:pPr>
            <a:r>
              <a:rPr lang="en">
                <a:solidFill>
                  <a:schemeClr val="dk1"/>
                </a:solidFill>
              </a:rPr>
              <a:t>Chrome	</a:t>
            </a:r>
            <a:endParaRPr>
              <a:solidFill>
                <a:schemeClr val="dk1"/>
              </a:solidFill>
            </a:endParaRPr>
          </a:p>
          <a:p>
            <a:pPr indent="-317500" lvl="1" marL="1371600" rtl="1" algn="r">
              <a:lnSpc>
                <a:spcPct val="150000"/>
              </a:lnSpc>
              <a:spcBef>
                <a:spcPts val="0"/>
              </a:spcBef>
              <a:spcAft>
                <a:spcPts val="0"/>
              </a:spcAft>
              <a:buClr>
                <a:schemeClr val="dk1"/>
              </a:buClr>
              <a:buSzPts val="1400"/>
              <a:buFont typeface="Arial"/>
              <a:buChar char="○"/>
            </a:pPr>
            <a:r>
              <a:rPr lang="en">
                <a:solidFill>
                  <a:schemeClr val="dk1"/>
                </a:solidFill>
              </a:rPr>
              <a:t>Opera</a:t>
            </a:r>
            <a:endParaRPr>
              <a:solidFill>
                <a:schemeClr val="dk1"/>
              </a:solidFill>
            </a:endParaRPr>
          </a:p>
          <a:p>
            <a:pPr indent="-317500" lvl="1" marL="1371600" rtl="1" algn="r">
              <a:lnSpc>
                <a:spcPct val="150000"/>
              </a:lnSpc>
              <a:spcBef>
                <a:spcPts val="0"/>
              </a:spcBef>
              <a:spcAft>
                <a:spcPts val="0"/>
              </a:spcAft>
              <a:buClr>
                <a:schemeClr val="dk1"/>
              </a:buClr>
              <a:buSzPts val="1400"/>
              <a:buFont typeface="Arial"/>
              <a:buChar char="○"/>
            </a:pPr>
            <a:r>
              <a:rPr lang="en">
                <a:solidFill>
                  <a:schemeClr val="dk1"/>
                </a:solidFill>
              </a:rPr>
              <a:t>Safari</a:t>
            </a:r>
            <a:endParaRPr>
              <a:solidFill>
                <a:srgbClr val="20124D"/>
              </a:solidFill>
            </a:endParaRPr>
          </a:p>
        </p:txBody>
      </p:sp>
      <p:sp>
        <p:nvSpPr>
          <p:cNvPr id="94" name="Google Shape;94;p17"/>
          <p:cNvSpPr txBox="1"/>
          <p:nvPr/>
        </p:nvSpPr>
        <p:spPr>
          <a:xfrm>
            <a:off x="684550" y="1645500"/>
            <a:ext cx="3517500" cy="1575000"/>
          </a:xfrm>
          <a:prstGeom prst="rect">
            <a:avLst/>
          </a:prstGeom>
          <a:noFill/>
          <a:ln>
            <a:noFill/>
          </a:ln>
        </p:spPr>
        <p:txBody>
          <a:bodyPr anchorCtr="0" anchor="t" bIns="91425" lIns="91425" spcFirstLastPara="1" rIns="91425" wrap="square" tIns="91425">
            <a:spAutoFit/>
          </a:bodyPr>
          <a:lstStyle/>
          <a:p>
            <a:pPr indent="0" lvl="0" marL="0" rtl="1" algn="r">
              <a:lnSpc>
                <a:spcPct val="150000"/>
              </a:lnSpc>
              <a:spcBef>
                <a:spcPts val="200"/>
              </a:spcBef>
              <a:spcAft>
                <a:spcPts val="0"/>
              </a:spcAft>
              <a:buNone/>
            </a:pPr>
            <a:r>
              <a:rPr b="1" lang="en">
                <a:solidFill>
                  <a:srgbClr val="20124D"/>
                </a:solidFill>
              </a:rPr>
              <a:t>מחשב נייד</a:t>
            </a:r>
            <a:r>
              <a:rPr b="1" lang="en">
                <a:solidFill>
                  <a:srgbClr val="20124D"/>
                </a:solidFill>
              </a:rPr>
              <a:t>:</a:t>
            </a:r>
            <a:endParaRPr b="1">
              <a:solidFill>
                <a:srgbClr val="20124D"/>
              </a:solidFill>
            </a:endParaRPr>
          </a:p>
          <a:p>
            <a:pPr indent="-317500" lvl="0" marL="914400" rtl="1" algn="r">
              <a:lnSpc>
                <a:spcPct val="150000"/>
              </a:lnSpc>
              <a:spcBef>
                <a:spcPts val="0"/>
              </a:spcBef>
              <a:spcAft>
                <a:spcPts val="0"/>
              </a:spcAft>
              <a:buClr>
                <a:srgbClr val="674EA7"/>
              </a:buClr>
              <a:buSzPts val="1400"/>
              <a:buFont typeface="Arial"/>
              <a:buChar char="●"/>
            </a:pPr>
            <a:r>
              <a:rPr lang="en">
                <a:solidFill>
                  <a:schemeClr val="dk1"/>
                </a:solidFill>
              </a:rPr>
              <a:t>Asus</a:t>
            </a:r>
            <a:endParaRPr>
              <a:solidFill>
                <a:schemeClr val="dk1"/>
              </a:solidFill>
            </a:endParaRPr>
          </a:p>
          <a:p>
            <a:pPr indent="-317500" lvl="0" marL="914400" rtl="1" algn="r">
              <a:lnSpc>
                <a:spcPct val="150000"/>
              </a:lnSpc>
              <a:spcBef>
                <a:spcPts val="0"/>
              </a:spcBef>
              <a:spcAft>
                <a:spcPts val="0"/>
              </a:spcAft>
              <a:buClr>
                <a:srgbClr val="674EA7"/>
              </a:buClr>
              <a:buSzPts val="1400"/>
              <a:buFont typeface="Arial"/>
              <a:buChar char="●"/>
            </a:pPr>
            <a:r>
              <a:rPr lang="en">
                <a:solidFill>
                  <a:schemeClr val="dk1"/>
                </a:solidFill>
              </a:rPr>
              <a:t>Macbook</a:t>
            </a:r>
            <a:endParaRPr>
              <a:solidFill>
                <a:schemeClr val="dk1"/>
              </a:solidFill>
            </a:endParaRPr>
          </a:p>
          <a:p>
            <a:pPr indent="0" lvl="0" marL="1371600" rtl="1" algn="r">
              <a:lnSpc>
                <a:spcPct val="150000"/>
              </a:lnSpc>
              <a:spcBef>
                <a:spcPts val="1600"/>
              </a:spcBef>
              <a:spcAft>
                <a:spcPts val="0"/>
              </a:spcAft>
              <a:buNone/>
            </a:pPr>
            <a:r>
              <a:t/>
            </a:r>
            <a:endParaRPr>
              <a:solidFill>
                <a:srgbClr val="20124D"/>
              </a:solidFill>
            </a:endParaRPr>
          </a:p>
        </p:txBody>
      </p:sp>
      <p:pic>
        <p:nvPicPr>
          <p:cNvPr id="95" name="Google Shape;95;p17"/>
          <p:cNvPicPr preferRelativeResize="0"/>
          <p:nvPr/>
        </p:nvPicPr>
        <p:blipFill>
          <a:blip r:embed="rId4">
            <a:alphaModFix amt="85000"/>
          </a:blip>
          <a:stretch>
            <a:fillRect/>
          </a:stretch>
        </p:blipFill>
        <p:spPr>
          <a:xfrm>
            <a:off x="211100" y="36028"/>
            <a:ext cx="1161875" cy="1161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18"/>
          <p:cNvSpPr txBox="1"/>
          <p:nvPr/>
        </p:nvSpPr>
        <p:spPr>
          <a:xfrm>
            <a:off x="1077150" y="0"/>
            <a:ext cx="6989700" cy="1031400"/>
          </a:xfrm>
          <a:prstGeom prst="rect">
            <a:avLst/>
          </a:prstGeom>
          <a:noFill/>
          <a:ln>
            <a:noFill/>
          </a:ln>
        </p:spPr>
        <p:txBody>
          <a:bodyPr anchorCtr="0" anchor="t" bIns="91425" lIns="91425" spcFirstLastPara="1" rIns="91425" wrap="square" tIns="91425">
            <a:spAutoFit/>
          </a:bodyPr>
          <a:lstStyle/>
          <a:p>
            <a:pPr indent="0" lvl="0" marL="0" rtl="1" algn="ctr">
              <a:spcBef>
                <a:spcPts val="0"/>
              </a:spcBef>
              <a:spcAft>
                <a:spcPts val="0"/>
              </a:spcAft>
              <a:buNone/>
            </a:pPr>
            <a:r>
              <a:rPr b="1" i="1" lang="en" sz="5500" u="sng">
                <a:solidFill>
                  <a:srgbClr val="674EA7"/>
                </a:solidFill>
              </a:rPr>
              <a:t>תיאור תהליך הבדיקות</a:t>
            </a:r>
            <a:endParaRPr b="1" i="1" sz="5500" u="sng">
              <a:solidFill>
                <a:srgbClr val="674EA7"/>
              </a:solidFill>
            </a:endParaRPr>
          </a:p>
        </p:txBody>
      </p:sp>
      <p:sp>
        <p:nvSpPr>
          <p:cNvPr id="101" name="Google Shape;101;p18"/>
          <p:cNvSpPr txBox="1"/>
          <p:nvPr/>
        </p:nvSpPr>
        <p:spPr>
          <a:xfrm>
            <a:off x="793500" y="1121900"/>
            <a:ext cx="7557000" cy="3786600"/>
          </a:xfrm>
          <a:prstGeom prst="rect">
            <a:avLst/>
          </a:prstGeom>
          <a:noFill/>
          <a:ln>
            <a:noFill/>
          </a:ln>
        </p:spPr>
        <p:txBody>
          <a:bodyPr anchorCtr="0" anchor="t" bIns="45700" lIns="91425" spcFirstLastPara="1" rIns="91425" wrap="square" tIns="45700">
            <a:spAutoFit/>
          </a:bodyPr>
          <a:lstStyle/>
          <a:p>
            <a:pPr indent="-355600" lvl="0" marL="457200" marR="0" rtl="1" algn="r">
              <a:spcBef>
                <a:spcPts val="0"/>
              </a:spcBef>
              <a:spcAft>
                <a:spcPts val="0"/>
              </a:spcAft>
              <a:buClr>
                <a:srgbClr val="351C75"/>
              </a:buClr>
              <a:buSzPts val="2000"/>
              <a:buChar char="●"/>
            </a:pPr>
            <a:r>
              <a:rPr lang="en" sz="2000">
                <a:solidFill>
                  <a:srgbClr val="000000"/>
                </a:solidFill>
              </a:rPr>
              <a:t>כתיבת מסמך STP ובו הוגדרו מטרת הבדיקות, לו"ז, סביבות הבדיקה, כלי הבדיקה, עץ הנושאים וכו'.</a:t>
            </a:r>
            <a:br>
              <a:rPr lang="en" sz="2000">
                <a:solidFill>
                  <a:srgbClr val="000000"/>
                </a:solidFill>
              </a:rPr>
            </a:br>
            <a:endParaRPr sz="2000">
              <a:solidFill>
                <a:srgbClr val="000000"/>
              </a:solidFill>
            </a:endParaRPr>
          </a:p>
          <a:p>
            <a:pPr indent="-355600" lvl="0" marL="457200" marR="0" rtl="1" algn="r">
              <a:spcBef>
                <a:spcPts val="0"/>
              </a:spcBef>
              <a:spcAft>
                <a:spcPts val="0"/>
              </a:spcAft>
              <a:buClr>
                <a:srgbClr val="351C75"/>
              </a:buClr>
              <a:buSzPts val="2000"/>
              <a:buChar char="●"/>
            </a:pPr>
            <a:r>
              <a:rPr lang="en" sz="2000"/>
              <a:t>כתיבת מסמך דרישות ומסמך אפיון.</a:t>
            </a:r>
            <a:endParaRPr sz="2000"/>
          </a:p>
          <a:p>
            <a:pPr indent="0" lvl="0" marL="457200" marR="0" rtl="1" algn="r">
              <a:spcBef>
                <a:spcPts val="0"/>
              </a:spcBef>
              <a:spcAft>
                <a:spcPts val="0"/>
              </a:spcAft>
              <a:buNone/>
            </a:pPr>
            <a:r>
              <a:t/>
            </a:r>
            <a:endParaRPr sz="2000">
              <a:solidFill>
                <a:srgbClr val="000000"/>
              </a:solidFill>
            </a:endParaRPr>
          </a:p>
          <a:p>
            <a:pPr indent="-355600" lvl="0" marL="457200" marR="0" rtl="1" algn="r">
              <a:spcBef>
                <a:spcPts val="0"/>
              </a:spcBef>
              <a:spcAft>
                <a:spcPts val="0"/>
              </a:spcAft>
              <a:buClr>
                <a:srgbClr val="351C75"/>
              </a:buClr>
              <a:buSzPts val="2000"/>
              <a:buChar char="●"/>
            </a:pPr>
            <a:r>
              <a:rPr lang="en" sz="2000">
                <a:solidFill>
                  <a:srgbClr val="000000"/>
                </a:solidFill>
              </a:rPr>
              <a:t>חלוקת עבודה </a:t>
            </a:r>
            <a:r>
              <a:rPr lang="en" sz="2000"/>
              <a:t>בין המשתתפים בפרויקט.</a:t>
            </a:r>
            <a:endParaRPr sz="2000"/>
          </a:p>
          <a:p>
            <a:pPr indent="0" lvl="0" marL="457200" marR="0" rtl="1" algn="r">
              <a:spcBef>
                <a:spcPts val="0"/>
              </a:spcBef>
              <a:spcAft>
                <a:spcPts val="0"/>
              </a:spcAft>
              <a:buNone/>
            </a:pPr>
            <a:r>
              <a:t/>
            </a:r>
            <a:endParaRPr sz="2000">
              <a:solidFill>
                <a:srgbClr val="000000"/>
              </a:solidFill>
            </a:endParaRPr>
          </a:p>
          <a:p>
            <a:pPr indent="-355600" lvl="0" marL="457200" marR="0" rtl="1" algn="r">
              <a:spcBef>
                <a:spcPts val="0"/>
              </a:spcBef>
              <a:spcAft>
                <a:spcPts val="0"/>
              </a:spcAft>
              <a:buClr>
                <a:srgbClr val="351C75"/>
              </a:buClr>
              <a:buSzPts val="2000"/>
              <a:buChar char="●"/>
            </a:pPr>
            <a:r>
              <a:rPr lang="en" sz="2000">
                <a:solidFill>
                  <a:srgbClr val="000000"/>
                </a:solidFill>
              </a:rPr>
              <a:t>כתיבת תרחישי הבדיקות לפי </a:t>
            </a:r>
            <a:r>
              <a:rPr lang="en" sz="2000"/>
              <a:t>העץ נושאים.</a:t>
            </a:r>
            <a:endParaRPr sz="2000"/>
          </a:p>
          <a:p>
            <a:pPr indent="0" lvl="0" marL="457200" marR="0" rtl="1" algn="r">
              <a:spcBef>
                <a:spcPts val="0"/>
              </a:spcBef>
              <a:spcAft>
                <a:spcPts val="0"/>
              </a:spcAft>
              <a:buNone/>
            </a:pPr>
            <a:r>
              <a:t/>
            </a:r>
            <a:endParaRPr sz="2000">
              <a:solidFill>
                <a:srgbClr val="000000"/>
              </a:solidFill>
            </a:endParaRPr>
          </a:p>
          <a:p>
            <a:pPr indent="-355600" lvl="0" marL="457200" marR="0" rtl="1" algn="r">
              <a:spcBef>
                <a:spcPts val="0"/>
              </a:spcBef>
              <a:spcAft>
                <a:spcPts val="0"/>
              </a:spcAft>
              <a:buClr>
                <a:srgbClr val="351C75"/>
              </a:buClr>
              <a:buSzPts val="2000"/>
              <a:buChar char="●"/>
            </a:pPr>
            <a:r>
              <a:rPr lang="en" sz="2000">
                <a:solidFill>
                  <a:srgbClr val="000000"/>
                </a:solidFill>
              </a:rPr>
              <a:t>הזנת הבדיקות ו</a:t>
            </a:r>
            <a:r>
              <a:rPr lang="en" sz="2000"/>
              <a:t>דיווח התקלות ב-JIRA.</a:t>
            </a:r>
            <a:endParaRPr sz="2000"/>
          </a:p>
          <a:p>
            <a:pPr indent="0" lvl="0" marL="457200" marR="0" rtl="1" algn="r">
              <a:spcBef>
                <a:spcPts val="0"/>
              </a:spcBef>
              <a:spcAft>
                <a:spcPts val="0"/>
              </a:spcAft>
              <a:buNone/>
            </a:pPr>
            <a:r>
              <a:t/>
            </a:r>
            <a:endParaRPr sz="2000">
              <a:solidFill>
                <a:srgbClr val="000000"/>
              </a:solidFill>
            </a:endParaRPr>
          </a:p>
          <a:p>
            <a:pPr indent="-355600" lvl="0" marL="457200" marR="0" rtl="1" algn="r">
              <a:spcBef>
                <a:spcPts val="0"/>
              </a:spcBef>
              <a:spcAft>
                <a:spcPts val="0"/>
              </a:spcAft>
              <a:buClr>
                <a:srgbClr val="351C75"/>
              </a:buClr>
              <a:buSzPts val="2000"/>
              <a:buChar char="●"/>
            </a:pPr>
            <a:r>
              <a:rPr lang="en" sz="2000">
                <a:solidFill>
                  <a:srgbClr val="000000"/>
                </a:solidFill>
              </a:rPr>
              <a:t>סיכום וכתיבת מסמך STR.</a:t>
            </a:r>
            <a:endParaRPr sz="2000"/>
          </a:p>
        </p:txBody>
      </p:sp>
      <p:pic>
        <p:nvPicPr>
          <p:cNvPr id="102" name="Google Shape;102;p18"/>
          <p:cNvPicPr preferRelativeResize="0"/>
          <p:nvPr/>
        </p:nvPicPr>
        <p:blipFill>
          <a:blip r:embed="rId4">
            <a:alphaModFix amt="85000"/>
          </a:blip>
          <a:stretch>
            <a:fillRect/>
          </a:stretch>
        </p:blipFill>
        <p:spPr>
          <a:xfrm>
            <a:off x="211100" y="36028"/>
            <a:ext cx="1161875" cy="1161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19"/>
          <p:cNvSpPr txBox="1"/>
          <p:nvPr/>
        </p:nvSpPr>
        <p:spPr>
          <a:xfrm>
            <a:off x="1077150" y="271500"/>
            <a:ext cx="6989700" cy="1031400"/>
          </a:xfrm>
          <a:prstGeom prst="rect">
            <a:avLst/>
          </a:prstGeom>
          <a:noFill/>
          <a:ln>
            <a:noFill/>
          </a:ln>
        </p:spPr>
        <p:txBody>
          <a:bodyPr anchorCtr="0" anchor="t" bIns="91425" lIns="91425" spcFirstLastPara="1" rIns="91425" wrap="square" tIns="91425">
            <a:spAutoFit/>
          </a:bodyPr>
          <a:lstStyle/>
          <a:p>
            <a:pPr indent="0" lvl="0" marL="0" rtl="1" algn="ctr">
              <a:spcBef>
                <a:spcPts val="0"/>
              </a:spcBef>
              <a:spcAft>
                <a:spcPts val="0"/>
              </a:spcAft>
              <a:buNone/>
            </a:pPr>
            <a:r>
              <a:rPr b="1" i="1" lang="en" sz="5500" u="sng">
                <a:solidFill>
                  <a:srgbClr val="674EA7"/>
                </a:solidFill>
              </a:rPr>
              <a:t>מה לא נבדק?</a:t>
            </a:r>
            <a:endParaRPr b="1" i="1" sz="5500" u="sng">
              <a:solidFill>
                <a:srgbClr val="674EA7"/>
              </a:solidFill>
            </a:endParaRPr>
          </a:p>
        </p:txBody>
      </p:sp>
      <p:sp>
        <p:nvSpPr>
          <p:cNvPr id="108" name="Google Shape;108;p19"/>
          <p:cNvSpPr txBox="1"/>
          <p:nvPr/>
        </p:nvSpPr>
        <p:spPr>
          <a:xfrm>
            <a:off x="133650" y="1704450"/>
            <a:ext cx="8876700" cy="2770500"/>
          </a:xfrm>
          <a:prstGeom prst="rect">
            <a:avLst/>
          </a:prstGeom>
          <a:noFill/>
          <a:ln>
            <a:noFill/>
          </a:ln>
        </p:spPr>
        <p:txBody>
          <a:bodyPr anchorCtr="0" anchor="t" bIns="91425" lIns="91425" spcFirstLastPara="1" rIns="91425" wrap="square" tIns="91425">
            <a:spAutoFit/>
          </a:bodyPr>
          <a:lstStyle/>
          <a:p>
            <a:pPr indent="0" lvl="0" marL="0" rtl="1" algn="r">
              <a:spcBef>
                <a:spcPts val="0"/>
              </a:spcBef>
              <a:spcAft>
                <a:spcPts val="0"/>
              </a:spcAft>
              <a:buNone/>
            </a:pPr>
            <a:r>
              <a:rPr lang="en" sz="2400"/>
              <a:t>דברים שלא נבדקו הם</a:t>
            </a:r>
            <a:endParaRPr sz="2400"/>
          </a:p>
          <a:p>
            <a:pPr indent="-381000" lvl="0" marL="457200" rtl="1" algn="r">
              <a:spcBef>
                <a:spcPts val="0"/>
              </a:spcBef>
              <a:spcAft>
                <a:spcPts val="0"/>
              </a:spcAft>
              <a:buClr>
                <a:srgbClr val="351C75"/>
              </a:buClr>
              <a:buSzPts val="2400"/>
              <a:buChar char="●"/>
            </a:pPr>
            <a:r>
              <a:rPr lang="en" sz="2400"/>
              <a:t>דפדפן ספארי - לא נבדק רכישת כרטיסים</a:t>
            </a:r>
            <a:endParaRPr sz="2400"/>
          </a:p>
          <a:p>
            <a:pPr indent="-381000" lvl="0" marL="457200" rtl="1" algn="r">
              <a:spcBef>
                <a:spcPts val="0"/>
              </a:spcBef>
              <a:spcAft>
                <a:spcPts val="0"/>
              </a:spcAft>
              <a:buClr>
                <a:srgbClr val="351C75"/>
              </a:buClr>
              <a:buSzPts val="2400"/>
              <a:buChar char="●"/>
            </a:pPr>
            <a:r>
              <a:rPr lang="en" sz="2400"/>
              <a:t>דפדפן ספארי - משיכת כספים</a:t>
            </a:r>
            <a:endParaRPr sz="2400"/>
          </a:p>
          <a:p>
            <a:pPr indent="-381000" lvl="0" marL="457200" rtl="1" algn="r">
              <a:spcBef>
                <a:spcPts val="0"/>
              </a:spcBef>
              <a:spcAft>
                <a:spcPts val="0"/>
              </a:spcAft>
              <a:buClr>
                <a:srgbClr val="351C75"/>
              </a:buClr>
              <a:buSzPts val="2400"/>
              <a:buChar char="●"/>
            </a:pPr>
            <a:r>
              <a:rPr lang="en" sz="2400"/>
              <a:t>באתר לאחר לחיצה על "ניהול אירוע" - לא נבדקו האופציות לניהול האירוע </a:t>
            </a:r>
            <a:endParaRPr sz="2400"/>
          </a:p>
          <a:p>
            <a:pPr indent="-381000" lvl="0" marL="457200" rtl="1" algn="r">
              <a:spcBef>
                <a:spcPts val="0"/>
              </a:spcBef>
              <a:spcAft>
                <a:spcPts val="0"/>
              </a:spcAft>
              <a:buClr>
                <a:srgbClr val="351C75"/>
              </a:buClr>
              <a:buSzPts val="2400"/>
              <a:buChar char="●"/>
            </a:pPr>
            <a:r>
              <a:rPr lang="en" sz="2400"/>
              <a:t>האתר לא נבדק במובייל </a:t>
            </a:r>
            <a:endParaRPr sz="2400"/>
          </a:p>
          <a:p>
            <a:pPr indent="-381000" lvl="0" marL="457200" rtl="1" algn="r">
              <a:spcBef>
                <a:spcPts val="0"/>
              </a:spcBef>
              <a:spcAft>
                <a:spcPts val="0"/>
              </a:spcAft>
              <a:buClr>
                <a:srgbClr val="351C75"/>
              </a:buClr>
              <a:buSzPts val="2400"/>
              <a:buChar char="●"/>
            </a:pPr>
            <a:r>
              <a:rPr lang="en" sz="2400"/>
              <a:t>לא נבדק התשלום (סליקה)</a:t>
            </a:r>
            <a:endParaRPr sz="2400"/>
          </a:p>
        </p:txBody>
      </p:sp>
      <p:pic>
        <p:nvPicPr>
          <p:cNvPr id="109" name="Google Shape;109;p19"/>
          <p:cNvPicPr preferRelativeResize="0"/>
          <p:nvPr/>
        </p:nvPicPr>
        <p:blipFill>
          <a:blip r:embed="rId4">
            <a:alphaModFix amt="85000"/>
          </a:blip>
          <a:stretch>
            <a:fillRect/>
          </a:stretch>
        </p:blipFill>
        <p:spPr>
          <a:xfrm>
            <a:off x="211100" y="36028"/>
            <a:ext cx="1161875" cy="1161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20"/>
          <p:cNvSpPr txBox="1"/>
          <p:nvPr/>
        </p:nvSpPr>
        <p:spPr>
          <a:xfrm>
            <a:off x="1077150" y="271500"/>
            <a:ext cx="6989700" cy="1031400"/>
          </a:xfrm>
          <a:prstGeom prst="rect">
            <a:avLst/>
          </a:prstGeom>
          <a:noFill/>
          <a:ln>
            <a:noFill/>
          </a:ln>
        </p:spPr>
        <p:txBody>
          <a:bodyPr anchorCtr="0" anchor="t" bIns="91425" lIns="91425" spcFirstLastPara="1" rIns="91425" wrap="square" tIns="91425">
            <a:spAutoFit/>
          </a:bodyPr>
          <a:lstStyle/>
          <a:p>
            <a:pPr indent="0" lvl="0" marL="0" rtl="1" algn="ctr">
              <a:spcBef>
                <a:spcPts val="0"/>
              </a:spcBef>
              <a:spcAft>
                <a:spcPts val="0"/>
              </a:spcAft>
              <a:buNone/>
            </a:pPr>
            <a:r>
              <a:rPr b="1" i="1" lang="en" sz="5500" u="sng">
                <a:solidFill>
                  <a:srgbClr val="674EA7"/>
                </a:solidFill>
              </a:rPr>
              <a:t>ל</a:t>
            </a:r>
            <a:r>
              <a:rPr b="1" i="1" lang="en" sz="5500" u="sng">
                <a:solidFill>
                  <a:srgbClr val="674EA7"/>
                </a:solidFill>
              </a:rPr>
              <a:t>מה לא נבדק?</a:t>
            </a:r>
            <a:endParaRPr b="1" i="1" sz="5500" u="sng">
              <a:solidFill>
                <a:srgbClr val="674EA7"/>
              </a:solidFill>
            </a:endParaRPr>
          </a:p>
        </p:txBody>
      </p:sp>
      <p:sp>
        <p:nvSpPr>
          <p:cNvPr id="115" name="Google Shape;115;p20"/>
          <p:cNvSpPr txBox="1"/>
          <p:nvPr/>
        </p:nvSpPr>
        <p:spPr>
          <a:xfrm>
            <a:off x="133650" y="1704450"/>
            <a:ext cx="8876700" cy="554100"/>
          </a:xfrm>
          <a:prstGeom prst="rect">
            <a:avLst/>
          </a:prstGeom>
          <a:noFill/>
          <a:ln>
            <a:noFill/>
          </a:ln>
        </p:spPr>
        <p:txBody>
          <a:bodyPr anchorCtr="0" anchor="t" bIns="91425" lIns="91425" spcFirstLastPara="1" rIns="91425" wrap="square" tIns="91425">
            <a:spAutoFit/>
          </a:bodyPr>
          <a:lstStyle/>
          <a:p>
            <a:pPr indent="0" lvl="0" marL="457200" rtl="1" algn="r">
              <a:spcBef>
                <a:spcPts val="0"/>
              </a:spcBef>
              <a:spcAft>
                <a:spcPts val="0"/>
              </a:spcAft>
              <a:buNone/>
            </a:pPr>
            <a:r>
              <a:t/>
            </a:r>
            <a:endParaRPr sz="2400"/>
          </a:p>
        </p:txBody>
      </p:sp>
      <p:sp>
        <p:nvSpPr>
          <p:cNvPr id="116" name="Google Shape;116;p20"/>
          <p:cNvSpPr txBox="1"/>
          <p:nvPr/>
        </p:nvSpPr>
        <p:spPr>
          <a:xfrm>
            <a:off x="827100" y="1925250"/>
            <a:ext cx="7489800" cy="1293000"/>
          </a:xfrm>
          <a:prstGeom prst="rect">
            <a:avLst/>
          </a:prstGeom>
          <a:noFill/>
          <a:ln>
            <a:noFill/>
          </a:ln>
        </p:spPr>
        <p:txBody>
          <a:bodyPr anchorCtr="0" anchor="t" bIns="91425" lIns="91425" spcFirstLastPara="1" rIns="91425" wrap="square" tIns="91425">
            <a:spAutoFit/>
          </a:bodyPr>
          <a:lstStyle/>
          <a:p>
            <a:pPr indent="0" lvl="0" marL="0" rtl="1" algn="ctr">
              <a:spcBef>
                <a:spcPts val="0"/>
              </a:spcBef>
              <a:spcAft>
                <a:spcPts val="0"/>
              </a:spcAft>
              <a:buNone/>
            </a:pPr>
            <a:r>
              <a:rPr lang="en" sz="2400"/>
              <a:t>לא היה ניתן לסיים את בדיקות התסריטים והאופציות</a:t>
            </a:r>
            <a:br>
              <a:rPr lang="en" sz="2400"/>
            </a:br>
            <a:r>
              <a:rPr lang="en" sz="2400"/>
              <a:t>עקב בעיות לו"ז, הפסקות חשמל ומגבלות זמן,</a:t>
            </a:r>
            <a:br>
              <a:rPr lang="en" sz="2400"/>
            </a:br>
            <a:r>
              <a:rPr lang="en" sz="2400"/>
              <a:t>בנוסף לריבוי אופציות לא רלוונטיות לעיקר שנבדק.</a:t>
            </a:r>
            <a:endParaRPr sz="2400"/>
          </a:p>
        </p:txBody>
      </p:sp>
      <p:pic>
        <p:nvPicPr>
          <p:cNvPr id="117" name="Google Shape;117;p20"/>
          <p:cNvPicPr preferRelativeResize="0"/>
          <p:nvPr/>
        </p:nvPicPr>
        <p:blipFill>
          <a:blip r:embed="rId4">
            <a:alphaModFix amt="85000"/>
          </a:blip>
          <a:stretch>
            <a:fillRect/>
          </a:stretch>
        </p:blipFill>
        <p:spPr>
          <a:xfrm>
            <a:off x="211100" y="36028"/>
            <a:ext cx="1161875" cy="1161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1" name="Shape 121"/>
        <p:cNvGrpSpPr/>
        <p:nvPr/>
      </p:nvGrpSpPr>
      <p:grpSpPr>
        <a:xfrm>
          <a:off x="0" y="0"/>
          <a:ext cx="0" cy="0"/>
          <a:chOff x="0" y="0"/>
          <a:chExt cx="0" cy="0"/>
        </a:xfrm>
      </p:grpSpPr>
      <p:sp>
        <p:nvSpPr>
          <p:cNvPr id="122" name="Google Shape;122;p21"/>
          <p:cNvSpPr txBox="1"/>
          <p:nvPr/>
        </p:nvSpPr>
        <p:spPr>
          <a:xfrm>
            <a:off x="1077150" y="-100300"/>
            <a:ext cx="6989700" cy="1031400"/>
          </a:xfrm>
          <a:prstGeom prst="rect">
            <a:avLst/>
          </a:prstGeom>
          <a:noFill/>
          <a:ln>
            <a:noFill/>
          </a:ln>
        </p:spPr>
        <p:txBody>
          <a:bodyPr anchorCtr="0" anchor="t" bIns="91425" lIns="91425" spcFirstLastPara="1" rIns="91425" wrap="square" tIns="91425">
            <a:spAutoFit/>
          </a:bodyPr>
          <a:lstStyle/>
          <a:p>
            <a:pPr indent="0" lvl="0" marL="0" rtl="1" algn="ctr">
              <a:spcBef>
                <a:spcPts val="0"/>
              </a:spcBef>
              <a:spcAft>
                <a:spcPts val="0"/>
              </a:spcAft>
              <a:buNone/>
            </a:pPr>
            <a:r>
              <a:rPr b="1" i="1" lang="en" sz="5500" u="sng">
                <a:solidFill>
                  <a:srgbClr val="674EA7"/>
                </a:solidFill>
              </a:rPr>
              <a:t>תכנון מול ביצוע</a:t>
            </a:r>
            <a:endParaRPr b="1" i="1" sz="5500" u="sng">
              <a:solidFill>
                <a:srgbClr val="674EA7"/>
              </a:solidFill>
            </a:endParaRPr>
          </a:p>
        </p:txBody>
      </p:sp>
      <p:graphicFrame>
        <p:nvGraphicFramePr>
          <p:cNvPr id="123" name="Google Shape;123;p21"/>
          <p:cNvGraphicFramePr/>
          <p:nvPr/>
        </p:nvGraphicFramePr>
        <p:xfrm>
          <a:off x="565693" y="851854"/>
          <a:ext cx="3000000" cy="3000000"/>
        </p:xfrm>
        <a:graphic>
          <a:graphicData uri="http://schemas.openxmlformats.org/drawingml/2006/table">
            <a:tbl>
              <a:tblPr bandRow="1" firstRow="1">
                <a:noFill/>
                <a:tableStyleId>{8CC7E0CC-02CD-4340-AB05-79FDBF7C87D2}</a:tableStyleId>
              </a:tblPr>
              <a:tblGrid>
                <a:gridCol w="4006300"/>
                <a:gridCol w="4006300"/>
              </a:tblGrid>
              <a:tr h="312175">
                <a:tc>
                  <a:txBody>
                    <a:bodyPr/>
                    <a:lstStyle/>
                    <a:p>
                      <a:pPr indent="0" lvl="0" marL="0" marR="0" rtl="1" algn="ctr">
                        <a:spcBef>
                          <a:spcPts val="0"/>
                        </a:spcBef>
                        <a:spcAft>
                          <a:spcPts val="0"/>
                        </a:spcAft>
                        <a:buNone/>
                      </a:pPr>
                      <a:r>
                        <a:rPr lang="en" sz="1600" u="none" cap="none" strike="noStrike"/>
                        <a:t>תכנון</a:t>
                      </a:r>
                      <a:endParaRPr/>
                    </a:p>
                  </a:txBody>
                  <a:tcPr marT="45725" marB="45725" marR="91450" marL="91450">
                    <a:solidFill>
                      <a:srgbClr val="B4A7D6"/>
                    </a:solidFill>
                  </a:tcPr>
                </a:tc>
                <a:tc>
                  <a:txBody>
                    <a:bodyPr/>
                    <a:lstStyle/>
                    <a:p>
                      <a:pPr indent="0" lvl="0" marL="0" marR="0" rtl="1" algn="ctr">
                        <a:spcBef>
                          <a:spcPts val="0"/>
                        </a:spcBef>
                        <a:spcAft>
                          <a:spcPts val="0"/>
                        </a:spcAft>
                        <a:buNone/>
                      </a:pPr>
                      <a:r>
                        <a:rPr lang="en" sz="1600" u="none" cap="none" strike="noStrike"/>
                        <a:t>ביצוע</a:t>
                      </a:r>
                      <a:endParaRPr/>
                    </a:p>
                  </a:txBody>
                  <a:tcPr marT="45725" marB="45725" marR="91450" marL="91450">
                    <a:solidFill>
                      <a:srgbClr val="B4A7D6"/>
                    </a:solidFill>
                  </a:tcPr>
                </a:tc>
              </a:tr>
              <a:tr h="283800">
                <a:tc>
                  <a:txBody>
                    <a:bodyPr/>
                    <a:lstStyle/>
                    <a:p>
                      <a:pPr indent="0" lvl="0" marL="0" marR="0" rtl="1" algn="r">
                        <a:spcBef>
                          <a:spcPts val="0"/>
                        </a:spcBef>
                        <a:spcAft>
                          <a:spcPts val="0"/>
                        </a:spcAft>
                        <a:buNone/>
                      </a:pPr>
                      <a:r>
                        <a:rPr lang="en" sz="1400" u="none" cap="none" strike="noStrike">
                          <a:solidFill>
                            <a:srgbClr val="351C75"/>
                          </a:solidFill>
                        </a:rPr>
                        <a:t>בדיקות GUI</a:t>
                      </a:r>
                      <a:endParaRPr sz="1400" u="none" cap="none" strike="noStrike">
                        <a:solidFill>
                          <a:srgbClr val="351C75"/>
                        </a:solidFill>
                      </a:endParaRPr>
                    </a:p>
                  </a:txBody>
                  <a:tcPr marT="45725" marB="45725" marR="91450" marL="91450"/>
                </a:tc>
                <a:tc>
                  <a:txBody>
                    <a:bodyPr/>
                    <a:lstStyle/>
                    <a:p>
                      <a:pPr indent="0" lvl="0" marL="0" marR="0" rtl="1" algn="r">
                        <a:spcBef>
                          <a:spcPts val="0"/>
                        </a:spcBef>
                        <a:spcAft>
                          <a:spcPts val="0"/>
                        </a:spcAft>
                        <a:buNone/>
                      </a:pPr>
                      <a:r>
                        <a:rPr b="1" lang="en" sz="1400" u="none" cap="none" strike="noStrike">
                          <a:solidFill>
                            <a:srgbClr val="00B050"/>
                          </a:solidFill>
                        </a:rPr>
                        <a:t>בוצע</a:t>
                      </a:r>
                      <a:endParaRPr/>
                    </a:p>
                  </a:txBody>
                  <a:tcPr marT="45725" marB="45725" marR="91450" marL="91450"/>
                </a:tc>
              </a:tr>
              <a:tr h="283800">
                <a:tc>
                  <a:txBody>
                    <a:bodyPr/>
                    <a:lstStyle/>
                    <a:p>
                      <a:pPr indent="0" lvl="0" marL="0" marR="0" rtl="1" algn="r">
                        <a:spcBef>
                          <a:spcPts val="0"/>
                        </a:spcBef>
                        <a:spcAft>
                          <a:spcPts val="0"/>
                        </a:spcAft>
                        <a:buNone/>
                      </a:pPr>
                      <a:r>
                        <a:rPr lang="en" sz="1400" u="none" cap="none" strike="noStrike">
                          <a:solidFill>
                            <a:srgbClr val="351C75"/>
                          </a:solidFill>
                        </a:rPr>
                        <a:t>בדיקות E2E</a:t>
                      </a:r>
                      <a:endParaRPr sz="1400" u="none" cap="none" strike="noStrike">
                        <a:solidFill>
                          <a:srgbClr val="351C75"/>
                        </a:solidFill>
                      </a:endParaRPr>
                    </a:p>
                  </a:txBody>
                  <a:tcPr marT="45725" marB="45725" marR="91450" marL="91450"/>
                </a:tc>
                <a:tc>
                  <a:txBody>
                    <a:bodyPr/>
                    <a:lstStyle/>
                    <a:p>
                      <a:pPr indent="0" lvl="0" marL="0" rtl="1" algn="r">
                        <a:spcBef>
                          <a:spcPts val="0"/>
                        </a:spcBef>
                        <a:spcAft>
                          <a:spcPts val="0"/>
                        </a:spcAft>
                        <a:buClr>
                          <a:schemeClr val="dk1"/>
                        </a:buClr>
                        <a:buFont typeface="Arial"/>
                        <a:buNone/>
                      </a:pPr>
                      <a:r>
                        <a:rPr b="1" lang="en">
                          <a:solidFill>
                            <a:srgbClr val="00B050"/>
                          </a:solidFill>
                        </a:rPr>
                        <a:t>בוצע</a:t>
                      </a:r>
                      <a:endParaRPr/>
                    </a:p>
                  </a:txBody>
                  <a:tcPr marT="45725" marB="45725" marR="91450" marL="91450"/>
                </a:tc>
              </a:tr>
              <a:tr h="283800">
                <a:tc>
                  <a:txBody>
                    <a:bodyPr/>
                    <a:lstStyle/>
                    <a:p>
                      <a:pPr indent="0" lvl="0" marL="0" marR="0" rtl="1" algn="r">
                        <a:spcBef>
                          <a:spcPts val="0"/>
                        </a:spcBef>
                        <a:spcAft>
                          <a:spcPts val="0"/>
                        </a:spcAft>
                        <a:buNone/>
                      </a:pPr>
                      <a:r>
                        <a:rPr lang="en" sz="1400" u="none" cap="none" strike="noStrike">
                          <a:solidFill>
                            <a:srgbClr val="351C75"/>
                          </a:solidFill>
                        </a:rPr>
                        <a:t>קישוריות</a:t>
                      </a:r>
                      <a:endParaRPr>
                        <a:solidFill>
                          <a:srgbClr val="351C75"/>
                        </a:solidFill>
                      </a:endParaRPr>
                    </a:p>
                  </a:txBody>
                  <a:tcPr marT="45725" marB="45725" marR="91450" marL="91450"/>
                </a:tc>
                <a:tc>
                  <a:txBody>
                    <a:bodyPr/>
                    <a:lstStyle/>
                    <a:p>
                      <a:pPr indent="0" lvl="0" marL="0" marR="0" rtl="1" algn="r">
                        <a:spcBef>
                          <a:spcPts val="0"/>
                        </a:spcBef>
                        <a:spcAft>
                          <a:spcPts val="0"/>
                        </a:spcAft>
                        <a:buNone/>
                      </a:pPr>
                      <a:r>
                        <a:rPr b="1" lang="en" sz="1400" u="none" cap="none" strike="noStrike">
                          <a:solidFill>
                            <a:srgbClr val="00B050"/>
                          </a:solidFill>
                        </a:rPr>
                        <a:t>בוצע</a:t>
                      </a:r>
                      <a:endParaRPr/>
                    </a:p>
                  </a:txBody>
                  <a:tcPr marT="45725" marB="45725" marR="91450" marL="91450"/>
                </a:tc>
              </a:tr>
              <a:tr h="283800">
                <a:tc>
                  <a:txBody>
                    <a:bodyPr/>
                    <a:lstStyle/>
                    <a:p>
                      <a:pPr indent="0" lvl="0" marL="0" marR="0" rtl="1" algn="r">
                        <a:spcBef>
                          <a:spcPts val="0"/>
                        </a:spcBef>
                        <a:spcAft>
                          <a:spcPts val="0"/>
                        </a:spcAft>
                        <a:buNone/>
                      </a:pPr>
                      <a:r>
                        <a:rPr lang="en" sz="1400" u="none" cap="none" strike="noStrike">
                          <a:solidFill>
                            <a:srgbClr val="351C75"/>
                          </a:solidFill>
                        </a:rPr>
                        <a:t>CRUD</a:t>
                      </a:r>
                      <a:endParaRPr sz="1400" u="none" cap="none" strike="noStrike">
                        <a:solidFill>
                          <a:srgbClr val="351C75"/>
                        </a:solidFill>
                      </a:endParaRPr>
                    </a:p>
                  </a:txBody>
                  <a:tcPr marT="45725" marB="45725" marR="91450" marL="91450"/>
                </a:tc>
                <a:tc>
                  <a:txBody>
                    <a:bodyPr/>
                    <a:lstStyle/>
                    <a:p>
                      <a:pPr indent="0" lvl="0" marL="0" marR="0" rtl="1" algn="r">
                        <a:spcBef>
                          <a:spcPts val="0"/>
                        </a:spcBef>
                        <a:spcAft>
                          <a:spcPts val="0"/>
                        </a:spcAft>
                        <a:buNone/>
                      </a:pPr>
                      <a:r>
                        <a:rPr b="1" lang="en" sz="1400" u="none" cap="none" strike="noStrike">
                          <a:solidFill>
                            <a:srgbClr val="00B050"/>
                          </a:solidFill>
                        </a:rPr>
                        <a:t>בוצע</a:t>
                      </a:r>
                      <a:endParaRPr/>
                    </a:p>
                  </a:txBody>
                  <a:tcPr marT="45725" marB="45725" marR="91450" marL="91450"/>
                </a:tc>
              </a:tr>
              <a:tr h="283800">
                <a:tc>
                  <a:txBody>
                    <a:bodyPr/>
                    <a:lstStyle/>
                    <a:p>
                      <a:pPr indent="0" lvl="0" marL="0" marR="0" rtl="1" algn="r">
                        <a:spcBef>
                          <a:spcPts val="0"/>
                        </a:spcBef>
                        <a:spcAft>
                          <a:spcPts val="0"/>
                        </a:spcAft>
                        <a:buNone/>
                      </a:pPr>
                      <a:r>
                        <a:rPr lang="en" sz="1400" u="none" cap="none" strike="noStrike">
                          <a:solidFill>
                            <a:srgbClr val="351C75"/>
                          </a:solidFill>
                        </a:rPr>
                        <a:t>הרשאות</a:t>
                      </a:r>
                      <a:endParaRPr>
                        <a:solidFill>
                          <a:srgbClr val="351C75"/>
                        </a:solidFill>
                      </a:endParaRPr>
                    </a:p>
                  </a:txBody>
                  <a:tcPr marT="45725" marB="45725" marR="91450" marL="91450"/>
                </a:tc>
                <a:tc>
                  <a:txBody>
                    <a:bodyPr/>
                    <a:lstStyle/>
                    <a:p>
                      <a:pPr indent="0" lvl="0" marL="0" marR="0" rtl="1" algn="r">
                        <a:spcBef>
                          <a:spcPts val="0"/>
                        </a:spcBef>
                        <a:spcAft>
                          <a:spcPts val="0"/>
                        </a:spcAft>
                        <a:buNone/>
                      </a:pPr>
                      <a:r>
                        <a:rPr b="1" lang="en" sz="1400" u="none" cap="none" strike="noStrike">
                          <a:solidFill>
                            <a:srgbClr val="00B050"/>
                          </a:solidFill>
                        </a:rPr>
                        <a:t>בוצע</a:t>
                      </a:r>
                      <a:endParaRPr/>
                    </a:p>
                  </a:txBody>
                  <a:tcPr marT="45725" marB="45725" marR="91450" marL="91450"/>
                </a:tc>
              </a:tr>
              <a:tr h="283800">
                <a:tc>
                  <a:txBody>
                    <a:bodyPr/>
                    <a:lstStyle/>
                    <a:p>
                      <a:pPr indent="0" lvl="0" marL="0" marR="0" rtl="1" algn="r">
                        <a:spcBef>
                          <a:spcPts val="0"/>
                        </a:spcBef>
                        <a:spcAft>
                          <a:spcPts val="0"/>
                        </a:spcAft>
                        <a:buNone/>
                      </a:pPr>
                      <a:r>
                        <a:rPr lang="en" sz="1400" u="none" cap="none" strike="noStrike">
                          <a:solidFill>
                            <a:srgbClr val="351C75"/>
                          </a:solidFill>
                        </a:rPr>
                        <a:t>I18N</a:t>
                      </a:r>
                      <a:endParaRPr sz="1400" u="none" cap="none" strike="noStrike">
                        <a:solidFill>
                          <a:srgbClr val="351C75"/>
                        </a:solidFill>
                      </a:endParaRPr>
                    </a:p>
                  </a:txBody>
                  <a:tcPr marT="45725" marB="45725" marR="91450" marL="91450"/>
                </a:tc>
                <a:tc>
                  <a:txBody>
                    <a:bodyPr/>
                    <a:lstStyle/>
                    <a:p>
                      <a:pPr indent="0" lvl="0" marL="0" marR="0" rtl="1" algn="r">
                        <a:spcBef>
                          <a:spcPts val="0"/>
                        </a:spcBef>
                        <a:spcAft>
                          <a:spcPts val="0"/>
                        </a:spcAft>
                        <a:buNone/>
                      </a:pPr>
                      <a:r>
                        <a:rPr b="1" lang="en" sz="1400" u="none" cap="none" strike="noStrike">
                          <a:solidFill>
                            <a:srgbClr val="00B050"/>
                          </a:solidFill>
                        </a:rPr>
                        <a:t>בוצע</a:t>
                      </a:r>
                      <a:endParaRPr/>
                    </a:p>
                  </a:txBody>
                  <a:tcPr marT="45725" marB="45725" marR="91450" marL="91450"/>
                </a:tc>
              </a:tr>
              <a:tr h="283800">
                <a:tc>
                  <a:txBody>
                    <a:bodyPr/>
                    <a:lstStyle/>
                    <a:p>
                      <a:pPr indent="0" lvl="0" marL="0" marR="0" rtl="1" algn="r">
                        <a:spcBef>
                          <a:spcPts val="0"/>
                        </a:spcBef>
                        <a:spcAft>
                          <a:spcPts val="0"/>
                        </a:spcAft>
                        <a:buNone/>
                      </a:pPr>
                      <a:r>
                        <a:rPr lang="en" sz="1400" u="none" cap="none" strike="noStrike">
                          <a:solidFill>
                            <a:srgbClr val="351C75"/>
                          </a:solidFill>
                        </a:rPr>
                        <a:t>ביצועים (עומסים ונפחים)</a:t>
                      </a:r>
                      <a:endParaRPr>
                        <a:solidFill>
                          <a:srgbClr val="351C75"/>
                        </a:solidFill>
                      </a:endParaRPr>
                    </a:p>
                  </a:txBody>
                  <a:tcPr marT="45725" marB="45725" marR="91450" marL="91450"/>
                </a:tc>
                <a:tc>
                  <a:txBody>
                    <a:bodyPr/>
                    <a:lstStyle/>
                    <a:p>
                      <a:pPr indent="0" lvl="0" marL="0" rtl="1" algn="r">
                        <a:spcBef>
                          <a:spcPts val="0"/>
                        </a:spcBef>
                        <a:spcAft>
                          <a:spcPts val="0"/>
                        </a:spcAft>
                        <a:buClr>
                          <a:schemeClr val="dk1"/>
                        </a:buClr>
                        <a:buFont typeface="Arial"/>
                        <a:buNone/>
                      </a:pPr>
                      <a:r>
                        <a:rPr b="1" lang="en">
                          <a:solidFill>
                            <a:srgbClr val="BF9000"/>
                          </a:solidFill>
                        </a:rPr>
                        <a:t>בוצע חלקית</a:t>
                      </a:r>
                      <a:endParaRPr>
                        <a:solidFill>
                          <a:srgbClr val="BF9000"/>
                        </a:solidFill>
                      </a:endParaRPr>
                    </a:p>
                  </a:txBody>
                  <a:tcPr marT="45725" marB="45725" marR="91450" marL="91450"/>
                </a:tc>
              </a:tr>
              <a:tr h="283800">
                <a:tc>
                  <a:txBody>
                    <a:bodyPr/>
                    <a:lstStyle/>
                    <a:p>
                      <a:pPr indent="0" lvl="0" marL="0" marR="0" rtl="1" algn="r">
                        <a:spcBef>
                          <a:spcPts val="0"/>
                        </a:spcBef>
                        <a:spcAft>
                          <a:spcPts val="0"/>
                        </a:spcAft>
                        <a:buNone/>
                      </a:pPr>
                      <a:r>
                        <a:rPr lang="en" sz="1400" u="none" cap="none" strike="noStrike">
                          <a:solidFill>
                            <a:srgbClr val="351C75"/>
                          </a:solidFill>
                        </a:rPr>
                        <a:t>נגישות</a:t>
                      </a:r>
                      <a:endParaRPr>
                        <a:solidFill>
                          <a:srgbClr val="351C75"/>
                        </a:solidFill>
                      </a:endParaRPr>
                    </a:p>
                  </a:txBody>
                  <a:tcPr marT="45725" marB="45725" marR="91450" marL="91450"/>
                </a:tc>
                <a:tc>
                  <a:txBody>
                    <a:bodyPr/>
                    <a:lstStyle/>
                    <a:p>
                      <a:pPr indent="0" lvl="0" marL="0" rtl="1" algn="r">
                        <a:spcBef>
                          <a:spcPts val="0"/>
                        </a:spcBef>
                        <a:spcAft>
                          <a:spcPts val="0"/>
                        </a:spcAft>
                        <a:buClr>
                          <a:schemeClr val="dk1"/>
                        </a:buClr>
                        <a:buFont typeface="Arial"/>
                        <a:buNone/>
                      </a:pPr>
                      <a:r>
                        <a:rPr b="1" lang="en">
                          <a:solidFill>
                            <a:srgbClr val="00B050"/>
                          </a:solidFill>
                        </a:rPr>
                        <a:t>בוצע</a:t>
                      </a:r>
                      <a:endParaRPr/>
                    </a:p>
                  </a:txBody>
                  <a:tcPr marT="45725" marB="45725" marR="91450" marL="91450"/>
                </a:tc>
              </a:tr>
              <a:tr h="283800">
                <a:tc>
                  <a:txBody>
                    <a:bodyPr/>
                    <a:lstStyle/>
                    <a:p>
                      <a:pPr indent="0" lvl="0" marL="0" marR="0" rtl="1" algn="r">
                        <a:spcBef>
                          <a:spcPts val="0"/>
                        </a:spcBef>
                        <a:spcAft>
                          <a:spcPts val="0"/>
                        </a:spcAft>
                        <a:buNone/>
                      </a:pPr>
                      <a:r>
                        <a:rPr lang="en" sz="1400" u="none" cap="none" strike="noStrike">
                          <a:solidFill>
                            <a:srgbClr val="351C75"/>
                          </a:solidFill>
                        </a:rPr>
                        <a:t>תאימות</a:t>
                      </a:r>
                      <a:endParaRPr>
                        <a:solidFill>
                          <a:srgbClr val="351C75"/>
                        </a:solidFill>
                      </a:endParaRPr>
                    </a:p>
                  </a:txBody>
                  <a:tcPr marT="45725" marB="45725" marR="91450" marL="91450"/>
                </a:tc>
                <a:tc>
                  <a:txBody>
                    <a:bodyPr/>
                    <a:lstStyle/>
                    <a:p>
                      <a:pPr indent="0" lvl="0" marL="0" marR="0" rtl="1" algn="r">
                        <a:spcBef>
                          <a:spcPts val="0"/>
                        </a:spcBef>
                        <a:spcAft>
                          <a:spcPts val="0"/>
                        </a:spcAft>
                        <a:buNone/>
                      </a:pPr>
                      <a:r>
                        <a:rPr b="1" lang="en" sz="1400" u="none" cap="none" strike="noStrike">
                          <a:solidFill>
                            <a:srgbClr val="00B050"/>
                          </a:solidFill>
                        </a:rPr>
                        <a:t>בוצע</a:t>
                      </a:r>
                      <a:endParaRPr/>
                    </a:p>
                  </a:txBody>
                  <a:tcPr marT="45725" marB="45725" marR="91450" marL="91450"/>
                </a:tc>
              </a:tr>
              <a:tr h="283800">
                <a:tc>
                  <a:txBody>
                    <a:bodyPr/>
                    <a:lstStyle/>
                    <a:p>
                      <a:pPr indent="0" lvl="0" marL="0" marR="0" rtl="1" algn="r">
                        <a:spcBef>
                          <a:spcPts val="0"/>
                        </a:spcBef>
                        <a:spcAft>
                          <a:spcPts val="0"/>
                        </a:spcAft>
                        <a:buNone/>
                      </a:pPr>
                      <a:r>
                        <a:rPr lang="en" sz="1400" u="none" cap="none" strike="noStrike">
                          <a:solidFill>
                            <a:srgbClr val="351C75"/>
                          </a:solidFill>
                        </a:rPr>
                        <a:t>אבטחה</a:t>
                      </a:r>
                      <a:endParaRPr>
                        <a:solidFill>
                          <a:srgbClr val="351C75"/>
                        </a:solidFill>
                      </a:endParaRPr>
                    </a:p>
                  </a:txBody>
                  <a:tcPr marT="45725" marB="45725" marR="91450" marL="91450"/>
                </a:tc>
                <a:tc>
                  <a:txBody>
                    <a:bodyPr/>
                    <a:lstStyle/>
                    <a:p>
                      <a:pPr indent="0" lvl="0" marL="0" rtl="1" algn="r">
                        <a:spcBef>
                          <a:spcPts val="0"/>
                        </a:spcBef>
                        <a:spcAft>
                          <a:spcPts val="0"/>
                        </a:spcAft>
                        <a:buClr>
                          <a:schemeClr val="dk1"/>
                        </a:buClr>
                        <a:buFont typeface="Arial"/>
                        <a:buNone/>
                      </a:pPr>
                      <a:r>
                        <a:rPr b="1" lang="en">
                          <a:solidFill>
                            <a:srgbClr val="BF9000"/>
                          </a:solidFill>
                        </a:rPr>
                        <a:t>בוצע חלקית</a:t>
                      </a:r>
                      <a:endParaRPr/>
                    </a:p>
                  </a:txBody>
                  <a:tcPr marT="45725" marB="45725" marR="91450" marL="91450"/>
                </a:tc>
              </a:tr>
              <a:tr h="283800">
                <a:tc>
                  <a:txBody>
                    <a:bodyPr/>
                    <a:lstStyle/>
                    <a:p>
                      <a:pPr indent="0" lvl="0" marL="0" marR="0" rtl="1" algn="r">
                        <a:spcBef>
                          <a:spcPts val="0"/>
                        </a:spcBef>
                        <a:spcAft>
                          <a:spcPts val="0"/>
                        </a:spcAft>
                        <a:buNone/>
                      </a:pPr>
                      <a:r>
                        <a:rPr lang="en">
                          <a:solidFill>
                            <a:srgbClr val="351C75"/>
                          </a:solidFill>
                        </a:rPr>
                        <a:t>כשל והתאוששות</a:t>
                      </a:r>
                      <a:endParaRPr>
                        <a:solidFill>
                          <a:srgbClr val="351C75"/>
                        </a:solidFill>
                      </a:endParaRPr>
                    </a:p>
                  </a:txBody>
                  <a:tcPr marT="45725" marB="45725" marR="91450" marL="91450"/>
                </a:tc>
                <a:tc>
                  <a:txBody>
                    <a:bodyPr/>
                    <a:lstStyle/>
                    <a:p>
                      <a:pPr indent="0" lvl="0" marL="0" marR="0" rtl="1" algn="r">
                        <a:spcBef>
                          <a:spcPts val="0"/>
                        </a:spcBef>
                        <a:spcAft>
                          <a:spcPts val="0"/>
                        </a:spcAft>
                        <a:buNone/>
                      </a:pPr>
                      <a:r>
                        <a:rPr b="1" lang="en" sz="1400" u="none" cap="none" strike="noStrike">
                          <a:solidFill>
                            <a:srgbClr val="FF0000"/>
                          </a:solidFill>
                        </a:rPr>
                        <a:t>לא בוצע</a:t>
                      </a:r>
                      <a:endParaRPr/>
                    </a:p>
                  </a:txBody>
                  <a:tcPr marT="45725" marB="45725" marR="91450" marL="91450"/>
                </a:tc>
              </a:tr>
              <a:tr h="283800">
                <a:tc>
                  <a:txBody>
                    <a:bodyPr/>
                    <a:lstStyle/>
                    <a:p>
                      <a:pPr indent="0" lvl="0" marL="0" marR="0" rtl="1" algn="r">
                        <a:spcBef>
                          <a:spcPts val="0"/>
                        </a:spcBef>
                        <a:spcAft>
                          <a:spcPts val="0"/>
                        </a:spcAft>
                        <a:buNone/>
                      </a:pPr>
                      <a:r>
                        <a:rPr lang="en" sz="1400" u="none" cap="none" strike="noStrike">
                          <a:solidFill>
                            <a:srgbClr val="351C75"/>
                          </a:solidFill>
                        </a:rPr>
                        <a:t>שימושיות</a:t>
                      </a:r>
                      <a:endParaRPr>
                        <a:solidFill>
                          <a:srgbClr val="351C75"/>
                        </a:solidFill>
                      </a:endParaRPr>
                    </a:p>
                  </a:txBody>
                  <a:tcPr marT="45725" marB="45725" marR="91450" marL="91450"/>
                </a:tc>
                <a:tc>
                  <a:txBody>
                    <a:bodyPr/>
                    <a:lstStyle/>
                    <a:p>
                      <a:pPr indent="0" lvl="0" marL="0" marR="0" rtl="1" algn="r">
                        <a:spcBef>
                          <a:spcPts val="0"/>
                        </a:spcBef>
                        <a:spcAft>
                          <a:spcPts val="0"/>
                        </a:spcAft>
                        <a:buNone/>
                      </a:pPr>
                      <a:r>
                        <a:rPr b="1" lang="en" sz="1400" u="none" cap="none" strike="noStrike">
                          <a:solidFill>
                            <a:srgbClr val="00B050"/>
                          </a:solidFill>
                        </a:rPr>
                        <a:t>בוצע</a:t>
                      </a:r>
                      <a:endParaRPr/>
                    </a:p>
                  </a:txBody>
                  <a:tcPr marT="45725" marB="45725" marR="91450" marL="91450"/>
                </a:tc>
              </a:tr>
            </a:tbl>
          </a:graphicData>
        </a:graphic>
      </p:graphicFrame>
      <p:pic>
        <p:nvPicPr>
          <p:cNvPr id="124" name="Google Shape;124;p21"/>
          <p:cNvPicPr preferRelativeResize="0"/>
          <p:nvPr/>
        </p:nvPicPr>
        <p:blipFill>
          <a:blip r:embed="rId4">
            <a:alphaModFix amt="85000"/>
          </a:blip>
          <a:stretch>
            <a:fillRect/>
          </a:stretch>
        </p:blipFill>
        <p:spPr>
          <a:xfrm>
            <a:off x="211100" y="36028"/>
            <a:ext cx="1161875" cy="1161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